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0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</p:sldIdLst>
  <p:sldSz cy="6858000" cx="9144000"/>
  <p:notesSz cx="7559675" cy="10691800"/>
  <p:embeddedFontLst>
    <p:embeddedFont>
      <p:font typeface="Corsiva"/>
      <p:regular r:id="rId106"/>
      <p:bold r:id="rId107"/>
      <p:italic r:id="rId108"/>
      <p:boldItalic r:id="rId109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Corsiva-bold.fntdata"/><Relationship Id="rId106" Type="http://schemas.openxmlformats.org/officeDocument/2006/relationships/font" Target="fonts/Corsiva-regular.fntdata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Corsiva-boldItalic.fntdata"/><Relationship Id="rId108" Type="http://schemas.openxmlformats.org/officeDocument/2006/relationships/font" Target="fonts/Corsiva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7559675" cy="106918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hape 3"/>
          <p:cNvSpPr/>
          <p:nvPr>
            <p:ph idx="2" type="sldImg"/>
          </p:nvPr>
        </p:nvSpPr>
        <p:spPr>
          <a:xfrm>
            <a:off x="1106487" y="812800"/>
            <a:ext cx="5341936" cy="400526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55650" y="5078412"/>
            <a:ext cx="6045199" cy="4808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 txBox="1"/>
          <p:nvPr>
            <p:ph idx="3" type="hdr"/>
          </p:nvPr>
        </p:nvSpPr>
        <p:spPr>
          <a:xfrm>
            <a:off x="0" y="0"/>
            <a:ext cx="3278186" cy="5318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indent="-285750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indent="-228600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indent="-228600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indent="-228600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indent="-228600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indent="-228600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indent="-228600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indent="-228600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" name="Shape 6"/>
          <p:cNvSpPr txBox="1"/>
          <p:nvPr>
            <p:ph idx="10" type="dt"/>
          </p:nvPr>
        </p:nvSpPr>
        <p:spPr>
          <a:xfrm>
            <a:off x="4278312" y="0"/>
            <a:ext cx="3278186" cy="5318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indent="-285750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indent="-228600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indent="-228600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indent="-228600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indent="-228600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indent="-228600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indent="-228600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indent="-228600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10156825"/>
            <a:ext cx="3278186" cy="5318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indent="-285750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indent="-228600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indent="-228600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indent="-228600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indent="-228600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indent="-228600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indent="-228600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indent="-228600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278312" y="10156825"/>
            <a:ext cx="3278186" cy="53181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857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973" name="Shape 973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03" name="Shape 1103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64" name="Shape 116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10" name="Shape 1210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65" name="Shape 1265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324" name="Shape 132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Shape 1396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397" name="Shape 1397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474" name="Shape 147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554" name="Shape 155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Shape 1644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645" name="Shape 1645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41" name="Shape 1741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32" name="Shape 1832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Shape 1907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908" name="Shape 1908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Shape 1988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989" name="Shape 1989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Shape 2029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030" name="Shape 2030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069" name="Shape 2069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108" name="Shape 2108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147" name="Shape 2147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6" name="Shape 2216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Shape 2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5" name="Shape 2275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Shape 2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5" name="Shape 2355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Shape 2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7" name="Shape 2427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Shape 2506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507" name="Shape 2507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Shape 25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0" name="Shape 25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Shape 26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1" name="Shape 2661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Shape 27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8" name="Shape 27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Shape 2797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798" name="Shape 2798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Shape 2868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869" name="Shape 2869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Shape 2930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931" name="Shape 2931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Shape 2969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970" name="Shape 2970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Shape 3039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040" name="Shape 3040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Shape 3119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120" name="Shape 3120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Shape 318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184" name="Shape 318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Shape 3255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256" name="Shape 3256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Shape 3317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318" name="Shape 3318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Shape 3378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379" name="Shape 3379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Shape 3472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473" name="Shape 3473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2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Shape 355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554" name="Shape 355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Shape 361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614" name="Shape 361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Shape 370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704" name="Shape 370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Shape 37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2" name="Shape 3792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Shape 38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1" name="Shape 3881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Shape 39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0" name="Shape 3970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Shape 4007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008" name="Shape 4008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Shape 40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3" name="Shape 40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Shape 4087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088" name="Shape 4088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0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Shape 4141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142" name="Shape 4142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Shape 4187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188" name="Shape 4188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Shape 4271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272" name="Shape 4272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Shape 4335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336" name="Shape 4336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3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Shape 4394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395" name="Shape 4395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Shape 4445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446" name="Shape 4446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0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Shape 4501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502" name="Shape 4502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9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0" name="Shape 4570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571" name="Shape 4571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Shape 4636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637" name="Shape 4637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Shape 46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4" name="Shape 4684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9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Shape 47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1" name="Shape 4731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" name="Shape 47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3" name="Shape 4783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Shape 48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5" name="Shape 4855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6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Shape 49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8" name="Shape 4928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0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Shape 49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2" name="Shape 4992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3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Shape 50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5" name="Shape 5065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hape 5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5" name="Shape 5125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9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Shape 5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1" name="Shape 5191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6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Shape 5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8" name="Shape 5258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4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Shape 5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6" name="Shape 5326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5" name="Shape 5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" name="Shape 5396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397" name="Shape 5397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2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Shape 547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474" name="Shape 547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5" name="Shape 5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6" name="Shape 5546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547" name="Shape 5547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2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Shape 561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614" name="Shape 561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86" name="Shape 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7" name="Shape 5687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688" name="Shape 5688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0" name="Shape 5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1" name="Shape 5761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762" name="Shape 5762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0" name="Shape 5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1" name="Shape 5821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822" name="Shape 5822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3" name="Shape 5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4" name="Shape 5874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875" name="Shape 5875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1" name="Shape 5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2" name="Shape 5922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923" name="Shape 5923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2" name="Shape 5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3" name="Shape 596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964" name="Shape 596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8" name="Shape 6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9" name="Shape 6019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020" name="Shape 6020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4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Shape 6045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046" name="Shape 6046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2" name="Shape 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" name="Shape 6133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134" name="Shape 6134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0" name="Shape 6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1" name="Shape 6191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192" name="Shape 6192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3" name="Shape 6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4" name="Shape 6234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235" name="Shape 6235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0" name="Shape 6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1" name="Shape 6281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282" name="Shape 6282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1" name="Shape 6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2" name="Shape 6362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363" name="Shape 6363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5" name="Shape 6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6" name="Shape 6416"/>
          <p:cNvSpPr/>
          <p:nvPr>
            <p:ph idx="2" type="sldImg"/>
          </p:nvPr>
        </p:nvSpPr>
        <p:spPr>
          <a:xfrm>
            <a:off x="1106487" y="812800"/>
            <a:ext cx="5345111" cy="400843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417" name="Shape 6417"/>
          <p:cNvSpPr txBox="1"/>
          <p:nvPr>
            <p:ph idx="1" type="body"/>
          </p:nvPr>
        </p:nvSpPr>
        <p:spPr>
          <a:xfrm>
            <a:off x="755650" y="5078412"/>
            <a:ext cx="6048374" cy="4811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image" Target="../media/image08.png"/><Relationship Id="rId3" Type="http://schemas.openxmlformats.org/officeDocument/2006/relationships/image" Target="../media/image02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image" Target="../media/image08.png"/><Relationship Id="rId3" Type="http://schemas.openxmlformats.org/officeDocument/2006/relationships/image" Target="../media/image02.png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  <p:sp>
        <p:nvSpPr>
          <p:cNvPr id="11" name="Shape 1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3" name="Shape 1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  <p:sp>
        <p:nvSpPr>
          <p:cNvPr id="16" name="Shape 16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/>
          <p:nvPr>
            <p:ph type="title"/>
          </p:nvPr>
        </p:nvSpPr>
        <p:spPr>
          <a:xfrm>
            <a:off x="685800" y="2130425"/>
            <a:ext cx="7769225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indent="-285750" marL="74295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indent="-228600" marL="11430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indent="-228600" marL="16002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indent="-228600" marL="20574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indent="-228600" marL="25146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indent="-228600" marL="34290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indent="-228600" marL="48006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indent="-228600" marL="66294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457200" y="6356350"/>
            <a:ext cx="213042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indent="-285750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indent="-228600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indent="-228600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indent="-228600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indent="-228600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indent="-228600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indent="-228600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indent="-228600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" name="Shape 22"/>
          <p:cNvSpPr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553200" y="6356350"/>
            <a:ext cx="213042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857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604962"/>
            <a:ext cx="8226425" cy="4522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marL="342900" marR="0" rtl="0" algn="l">
              <a:lnSpc>
                <a:spcPct val="102000"/>
              </a:lnSpc>
              <a:spcBef>
                <a:spcPts val="0"/>
              </a:spcBef>
              <a:spcAft>
                <a:spcPts val="1400"/>
              </a:spcAft>
              <a:defRPr/>
            </a:lvl1pPr>
            <a:lvl2pPr indent="-285750" marL="742950" marR="0" rtl="0" algn="l">
              <a:lnSpc>
                <a:spcPct val="102000"/>
              </a:lnSpc>
              <a:spcBef>
                <a:spcPts val="0"/>
              </a:spcBef>
              <a:spcAft>
                <a:spcPts val="1100"/>
              </a:spcAft>
              <a:defRPr/>
            </a:lvl2pPr>
            <a:lvl3pPr indent="-228600" marL="1143000" marR="0" rtl="0" algn="l">
              <a:lnSpc>
                <a:spcPct val="102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 indent="-228600" marL="1600200" marR="0" rtl="0" algn="l">
              <a:lnSpc>
                <a:spcPct val="102000"/>
              </a:lnSpc>
              <a:spcBef>
                <a:spcPts val="0"/>
              </a:spcBef>
              <a:spcAft>
                <a:spcPts val="500"/>
              </a:spcAft>
              <a:defRPr/>
            </a:lvl4pPr>
            <a:lvl5pPr indent="-228600" marL="20574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5pPr>
            <a:lvl6pPr indent="-228600" marL="25146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6pPr>
            <a:lvl7pPr indent="-228600" marL="34290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7pPr>
            <a:lvl8pPr indent="-228600" marL="48006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8pPr>
            <a:lvl9pPr indent="-228600" marL="66294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Shape 2933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  <p:sp>
        <p:nvSpPr>
          <p:cNvPr id="2934" name="Shape 293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Shape 293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936" name="Shape 293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7" name="Shape 2937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938" name="Shape 2938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  <p:sp>
        <p:nvSpPr>
          <p:cNvPr id="2939" name="Shape 2939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pic>
        <p:nvPicPr>
          <p:cNvPr id="2940" name="Shape 29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Shape 29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Shape 2942"/>
          <p:cNvPicPr preferRelativeResize="0"/>
          <p:nvPr/>
        </p:nvPicPr>
        <p:blipFill rotWithShape="1">
          <a:blip r:embed="rId3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3" name="Shape 2943"/>
          <p:cNvSpPr txBox="1"/>
          <p:nvPr>
            <p:ph type="title"/>
          </p:nvPr>
        </p:nvSpPr>
        <p:spPr>
          <a:xfrm>
            <a:off x="457200" y="274637"/>
            <a:ext cx="8226425" cy="1139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indent="-285750" marL="74295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indent="-228600" marL="11430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indent="-228600" marL="16002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indent="-228600" marL="20574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indent="-228600" marL="25146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indent="-228600" marL="34290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indent="-228600" marL="48006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indent="-228600" marL="66294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944" name="Shape 2944"/>
          <p:cNvSpPr txBox="1"/>
          <p:nvPr>
            <p:ph idx="1" type="body"/>
          </p:nvPr>
        </p:nvSpPr>
        <p:spPr>
          <a:xfrm>
            <a:off x="457200" y="1600200"/>
            <a:ext cx="8226425" cy="4522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marL="342900" marR="0" rtl="0" algn="l">
              <a:lnSpc>
                <a:spcPct val="102000"/>
              </a:lnSpc>
              <a:spcBef>
                <a:spcPts val="0"/>
              </a:spcBef>
              <a:spcAft>
                <a:spcPts val="1400"/>
              </a:spcAft>
              <a:defRPr/>
            </a:lvl1pPr>
            <a:lvl2pPr indent="-285750" marL="742950" marR="0" rtl="0" algn="l">
              <a:lnSpc>
                <a:spcPct val="102000"/>
              </a:lnSpc>
              <a:spcBef>
                <a:spcPts val="0"/>
              </a:spcBef>
              <a:spcAft>
                <a:spcPts val="1100"/>
              </a:spcAft>
              <a:defRPr/>
            </a:lvl2pPr>
            <a:lvl3pPr indent="-228600" marL="1143000" marR="0" rtl="0" algn="l">
              <a:lnSpc>
                <a:spcPct val="102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 indent="-228600" marL="1600200" marR="0" rtl="0" algn="l">
              <a:lnSpc>
                <a:spcPct val="102000"/>
              </a:lnSpc>
              <a:spcBef>
                <a:spcPts val="0"/>
              </a:spcBef>
              <a:spcAft>
                <a:spcPts val="500"/>
              </a:spcAft>
              <a:defRPr/>
            </a:lvl4pPr>
            <a:lvl5pPr indent="-228600" marL="20574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5pPr>
            <a:lvl6pPr indent="-228600" marL="25146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6pPr>
            <a:lvl7pPr indent="-228600" marL="34290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7pPr>
            <a:lvl8pPr indent="-228600" marL="48006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8pPr>
            <a:lvl9pPr indent="-228600" marL="6629400" marR="0" rtl="0" algn="l">
              <a:lnSpc>
                <a:spcPct val="102000"/>
              </a:lnSpc>
              <a:spcBef>
                <a:spcPts val="0"/>
              </a:spcBef>
              <a:spcAft>
                <a:spcPts val="200"/>
              </a:spcAft>
              <a:defRPr/>
            </a:lvl9pPr>
          </a:lstStyle>
          <a:p/>
        </p:txBody>
      </p:sp>
      <p:sp>
        <p:nvSpPr>
          <p:cNvPr id="2945" name="Shape 2945"/>
          <p:cNvSpPr txBox="1"/>
          <p:nvPr>
            <p:ph idx="10" type="dt"/>
          </p:nvPr>
        </p:nvSpPr>
        <p:spPr>
          <a:xfrm>
            <a:off x="457200" y="6356350"/>
            <a:ext cx="213042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indent="-285750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indent="-228600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indent="-228600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indent="-228600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indent="-228600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indent="-228600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indent="-228600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indent="-228600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946" name="Shape 2946"/>
          <p:cNvSpPr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Shape 2947"/>
          <p:cNvSpPr txBox="1"/>
          <p:nvPr>
            <p:ph idx="12" type="sldNum"/>
          </p:nvPr>
        </p:nvSpPr>
        <p:spPr>
          <a:xfrm>
            <a:off x="6553200" y="6356350"/>
            <a:ext cx="213042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85750" lvl="1" marL="74295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2" marL="1143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3" marL="16002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4" marL="2057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5" marL="2514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6" marL="34290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7" marL="48006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  <a:p>
            <a:pPr indent="-228600" lvl="8" marL="662940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20.png"/><Relationship Id="rId21" Type="http://schemas.openxmlformats.org/officeDocument/2006/relationships/image" Target="../media/image21.png"/><Relationship Id="rId24" Type="http://schemas.openxmlformats.org/officeDocument/2006/relationships/image" Target="../media/image23.png"/><Relationship Id="rId23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9" Type="http://schemas.openxmlformats.org/officeDocument/2006/relationships/image" Target="../media/image03.png"/><Relationship Id="rId26" Type="http://schemas.openxmlformats.org/officeDocument/2006/relationships/image" Target="../media/image25.png"/><Relationship Id="rId25" Type="http://schemas.openxmlformats.org/officeDocument/2006/relationships/image" Target="../media/image24.png"/><Relationship Id="rId27" Type="http://schemas.openxmlformats.org/officeDocument/2006/relationships/image" Target="../media/image116.png"/><Relationship Id="rId5" Type="http://schemas.openxmlformats.org/officeDocument/2006/relationships/image" Target="../media/image05.png"/><Relationship Id="rId6" Type="http://schemas.openxmlformats.org/officeDocument/2006/relationships/image" Target="../media/image07.png"/><Relationship Id="rId7" Type="http://schemas.openxmlformats.org/officeDocument/2006/relationships/image" Target="../media/image186.png"/><Relationship Id="rId8" Type="http://schemas.openxmlformats.org/officeDocument/2006/relationships/image" Target="../media/image04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16.png"/><Relationship Id="rId12" Type="http://schemas.openxmlformats.org/officeDocument/2006/relationships/image" Target="../media/image09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3.png"/><Relationship Id="rId16" Type="http://schemas.openxmlformats.org/officeDocument/2006/relationships/image" Target="../media/image15.png"/><Relationship Id="rId19" Type="http://schemas.openxmlformats.org/officeDocument/2006/relationships/image" Target="../media/image18.png"/><Relationship Id="rId18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15.png"/><Relationship Id="rId5" Type="http://schemas.openxmlformats.org/officeDocument/2006/relationships/image" Target="../media/image02.png"/><Relationship Id="rId6" Type="http://schemas.openxmlformats.org/officeDocument/2006/relationships/image" Target="../media/image36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3" Type="http://schemas.openxmlformats.org/officeDocument/2006/relationships/image" Target="../media/image123.png"/><Relationship Id="rId12" Type="http://schemas.openxmlformats.org/officeDocument/2006/relationships/image" Target="../media/image121.png"/><Relationship Id="rId15" Type="http://schemas.openxmlformats.org/officeDocument/2006/relationships/image" Target="../media/image224.png"/><Relationship Id="rId14" Type="http://schemas.openxmlformats.org/officeDocument/2006/relationships/image" Target="../media/image122.png"/><Relationship Id="rId16" Type="http://schemas.openxmlformats.org/officeDocument/2006/relationships/image" Target="../media/image124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21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29.png"/><Relationship Id="rId5" Type="http://schemas.openxmlformats.org/officeDocument/2006/relationships/image" Target="../media/image02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8.png"/><Relationship Id="rId11" Type="http://schemas.openxmlformats.org/officeDocument/2006/relationships/image" Target="../media/image127.png"/><Relationship Id="rId10" Type="http://schemas.openxmlformats.org/officeDocument/2006/relationships/image" Target="../media/image130.png"/><Relationship Id="rId13" Type="http://schemas.openxmlformats.org/officeDocument/2006/relationships/image" Target="../media/image131.png"/><Relationship Id="rId12" Type="http://schemas.openxmlformats.org/officeDocument/2006/relationships/image" Target="../media/image132.png"/><Relationship Id="rId15" Type="http://schemas.openxmlformats.org/officeDocument/2006/relationships/image" Target="../media/image134.png"/><Relationship Id="rId14" Type="http://schemas.openxmlformats.org/officeDocument/2006/relationships/image" Target="../media/image133.png"/><Relationship Id="rId17" Type="http://schemas.openxmlformats.org/officeDocument/2006/relationships/image" Target="../media/image137.png"/><Relationship Id="rId16" Type="http://schemas.openxmlformats.org/officeDocument/2006/relationships/image" Target="../media/image135.png"/><Relationship Id="rId19" Type="http://schemas.openxmlformats.org/officeDocument/2006/relationships/image" Target="../media/image138.png"/><Relationship Id="rId18" Type="http://schemas.openxmlformats.org/officeDocument/2006/relationships/image" Target="../media/image1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0.png"/><Relationship Id="rId5" Type="http://schemas.openxmlformats.org/officeDocument/2006/relationships/image" Target="../media/image02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11" Type="http://schemas.openxmlformats.org/officeDocument/2006/relationships/image" Target="../media/image140.png"/><Relationship Id="rId10" Type="http://schemas.openxmlformats.org/officeDocument/2006/relationships/image" Target="../media/image29.png"/><Relationship Id="rId13" Type="http://schemas.openxmlformats.org/officeDocument/2006/relationships/image" Target="../media/image143.png"/><Relationship Id="rId12" Type="http://schemas.openxmlformats.org/officeDocument/2006/relationships/image" Target="../media/image142.png"/><Relationship Id="rId15" Type="http://schemas.openxmlformats.org/officeDocument/2006/relationships/image" Target="../media/image144.png"/><Relationship Id="rId14" Type="http://schemas.openxmlformats.org/officeDocument/2006/relationships/image" Target="../media/image295.png"/><Relationship Id="rId17" Type="http://schemas.openxmlformats.org/officeDocument/2006/relationships/image" Target="../media/image147.png"/><Relationship Id="rId16" Type="http://schemas.openxmlformats.org/officeDocument/2006/relationships/image" Target="../media/image145.png"/><Relationship Id="rId19" Type="http://schemas.openxmlformats.org/officeDocument/2006/relationships/image" Target="../media/image148.png"/><Relationship Id="rId18" Type="http://schemas.openxmlformats.org/officeDocument/2006/relationships/image" Target="../media/image146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49.png"/><Relationship Id="rId5" Type="http://schemas.openxmlformats.org/officeDocument/2006/relationships/image" Target="../media/image02.png"/><Relationship Id="rId6" Type="http://schemas.openxmlformats.org/officeDocument/2006/relationships/image" Target="../media/image113.png"/><Relationship Id="rId7" Type="http://schemas.openxmlformats.org/officeDocument/2006/relationships/image" Target="../media/image154.png"/><Relationship Id="rId8" Type="http://schemas.openxmlformats.org/officeDocument/2006/relationships/image" Target="../media/image152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3" Type="http://schemas.openxmlformats.org/officeDocument/2006/relationships/image" Target="../media/image153.png"/><Relationship Id="rId12" Type="http://schemas.openxmlformats.org/officeDocument/2006/relationships/image" Target="../media/image155.png"/><Relationship Id="rId15" Type="http://schemas.openxmlformats.org/officeDocument/2006/relationships/image" Target="../media/image156.png"/><Relationship Id="rId14" Type="http://schemas.openxmlformats.org/officeDocument/2006/relationships/image" Target="../media/image157.png"/><Relationship Id="rId17" Type="http://schemas.openxmlformats.org/officeDocument/2006/relationships/image" Target="../media/image163.png"/><Relationship Id="rId16" Type="http://schemas.openxmlformats.org/officeDocument/2006/relationships/image" Target="../media/image160.png"/><Relationship Id="rId19" Type="http://schemas.openxmlformats.org/officeDocument/2006/relationships/image" Target="../media/image162.png"/><Relationship Id="rId18" Type="http://schemas.openxmlformats.org/officeDocument/2006/relationships/image" Target="../media/image1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68.png"/><Relationship Id="rId5" Type="http://schemas.openxmlformats.org/officeDocument/2006/relationships/image" Target="../media/image02.png"/><Relationship Id="rId6" Type="http://schemas.openxmlformats.org/officeDocument/2006/relationships/image" Target="../media/image85.png"/><Relationship Id="rId7" Type="http://schemas.openxmlformats.org/officeDocument/2006/relationships/image" Target="../media/image263.png"/><Relationship Id="rId8" Type="http://schemas.openxmlformats.org/officeDocument/2006/relationships/image" Target="../media/image164.png"/><Relationship Id="rId11" Type="http://schemas.openxmlformats.org/officeDocument/2006/relationships/image" Target="../media/image123.png"/><Relationship Id="rId10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72.png"/><Relationship Id="rId5" Type="http://schemas.openxmlformats.org/officeDocument/2006/relationships/image" Target="../media/image02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5.png"/><Relationship Id="rId11" Type="http://schemas.openxmlformats.org/officeDocument/2006/relationships/image" Target="../media/image173.png"/><Relationship Id="rId10" Type="http://schemas.openxmlformats.org/officeDocument/2006/relationships/image" Target="../media/image169.png"/><Relationship Id="rId13" Type="http://schemas.openxmlformats.org/officeDocument/2006/relationships/image" Target="../media/image100.png"/><Relationship Id="rId12" Type="http://schemas.openxmlformats.org/officeDocument/2006/relationships/image" Target="../media/image170.png"/><Relationship Id="rId15" Type="http://schemas.openxmlformats.org/officeDocument/2006/relationships/image" Target="../media/image174.png"/><Relationship Id="rId14" Type="http://schemas.openxmlformats.org/officeDocument/2006/relationships/image" Target="../media/image171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09.png"/><Relationship Id="rId5" Type="http://schemas.openxmlformats.org/officeDocument/2006/relationships/image" Target="../media/image02.png"/><Relationship Id="rId6" Type="http://schemas.openxmlformats.org/officeDocument/2006/relationships/image" Target="../media/image122.png"/><Relationship Id="rId7" Type="http://schemas.openxmlformats.org/officeDocument/2006/relationships/image" Target="../media/image224.png"/><Relationship Id="rId8" Type="http://schemas.openxmlformats.org/officeDocument/2006/relationships/image" Target="../media/image107.png"/><Relationship Id="rId11" Type="http://schemas.openxmlformats.org/officeDocument/2006/relationships/image" Target="../media/image38.png"/><Relationship Id="rId10" Type="http://schemas.openxmlformats.org/officeDocument/2006/relationships/image" Target="../media/image32.png"/><Relationship Id="rId13" Type="http://schemas.openxmlformats.org/officeDocument/2006/relationships/image" Target="../media/image175.png"/><Relationship Id="rId12" Type="http://schemas.openxmlformats.org/officeDocument/2006/relationships/image" Target="../media/image44.png"/><Relationship Id="rId15" Type="http://schemas.openxmlformats.org/officeDocument/2006/relationships/image" Target="../media/image178.png"/><Relationship Id="rId14" Type="http://schemas.openxmlformats.org/officeDocument/2006/relationships/image" Target="../media/image176.png"/><Relationship Id="rId17" Type="http://schemas.openxmlformats.org/officeDocument/2006/relationships/image" Target="../media/image177.png"/><Relationship Id="rId16" Type="http://schemas.openxmlformats.org/officeDocument/2006/relationships/image" Target="../media/image179.png"/><Relationship Id="rId19" Type="http://schemas.openxmlformats.org/officeDocument/2006/relationships/image" Target="../media/image180.png"/><Relationship Id="rId18" Type="http://schemas.openxmlformats.org/officeDocument/2006/relationships/image" Target="../media/image1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88.png"/><Relationship Id="rId5" Type="http://schemas.openxmlformats.org/officeDocument/2006/relationships/image" Target="../media/image02.png"/><Relationship Id="rId6" Type="http://schemas.openxmlformats.org/officeDocument/2006/relationships/image" Target="../media/image172.png"/><Relationship Id="rId7" Type="http://schemas.openxmlformats.org/officeDocument/2006/relationships/image" Target="../media/image182.png"/><Relationship Id="rId8" Type="http://schemas.openxmlformats.org/officeDocument/2006/relationships/image" Target="../media/image35.png"/><Relationship Id="rId11" Type="http://schemas.openxmlformats.org/officeDocument/2006/relationships/image" Target="../media/image33.png"/><Relationship Id="rId10" Type="http://schemas.openxmlformats.org/officeDocument/2006/relationships/image" Target="../media/image183.png"/><Relationship Id="rId13" Type="http://schemas.openxmlformats.org/officeDocument/2006/relationships/image" Target="../media/image185.png"/><Relationship Id="rId12" Type="http://schemas.openxmlformats.org/officeDocument/2006/relationships/image" Target="../media/image184.png"/><Relationship Id="rId15" Type="http://schemas.openxmlformats.org/officeDocument/2006/relationships/image" Target="../media/image187.png"/><Relationship Id="rId14" Type="http://schemas.openxmlformats.org/officeDocument/2006/relationships/image" Target="../media/image49.png"/><Relationship Id="rId17" Type="http://schemas.openxmlformats.org/officeDocument/2006/relationships/image" Target="../media/image189.png"/><Relationship Id="rId16" Type="http://schemas.openxmlformats.org/officeDocument/2006/relationships/image" Target="../media/image18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91.png"/><Relationship Id="rId5" Type="http://schemas.openxmlformats.org/officeDocument/2006/relationships/image" Target="../media/image02.png"/><Relationship Id="rId6" Type="http://schemas.openxmlformats.org/officeDocument/2006/relationships/image" Target="../media/image37.png"/><Relationship Id="rId7" Type="http://schemas.openxmlformats.org/officeDocument/2006/relationships/image" Target="../media/image190.png"/><Relationship Id="rId8" Type="http://schemas.openxmlformats.org/officeDocument/2006/relationships/image" Target="../media/image193.png"/><Relationship Id="rId11" Type="http://schemas.openxmlformats.org/officeDocument/2006/relationships/image" Target="../media/image194.png"/><Relationship Id="rId10" Type="http://schemas.openxmlformats.org/officeDocument/2006/relationships/image" Target="../media/image192.png"/><Relationship Id="rId13" Type="http://schemas.openxmlformats.org/officeDocument/2006/relationships/image" Target="../media/image196.png"/><Relationship Id="rId12" Type="http://schemas.openxmlformats.org/officeDocument/2006/relationships/image" Target="../media/image195.png"/><Relationship Id="rId15" Type="http://schemas.openxmlformats.org/officeDocument/2006/relationships/image" Target="../media/image198.png"/><Relationship Id="rId14" Type="http://schemas.openxmlformats.org/officeDocument/2006/relationships/image" Target="../media/image197.png"/><Relationship Id="rId16" Type="http://schemas.openxmlformats.org/officeDocument/2006/relationships/image" Target="../media/image2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22" Type="http://schemas.openxmlformats.org/officeDocument/2006/relationships/image" Target="../media/image120.png"/><Relationship Id="rId21" Type="http://schemas.openxmlformats.org/officeDocument/2006/relationships/image" Target="../media/image39.png"/><Relationship Id="rId24" Type="http://schemas.openxmlformats.org/officeDocument/2006/relationships/image" Target="../media/image50.png"/><Relationship Id="rId23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45.png"/><Relationship Id="rId11" Type="http://schemas.openxmlformats.org/officeDocument/2006/relationships/image" Target="../media/image36.png"/><Relationship Id="rId10" Type="http://schemas.openxmlformats.org/officeDocument/2006/relationships/image" Target="../media/image31.png"/><Relationship Id="rId13" Type="http://schemas.openxmlformats.org/officeDocument/2006/relationships/image" Target="../media/image33.png"/><Relationship Id="rId12" Type="http://schemas.openxmlformats.org/officeDocument/2006/relationships/image" Target="../media/image37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7" Type="http://schemas.openxmlformats.org/officeDocument/2006/relationships/image" Target="../media/image44.png"/><Relationship Id="rId16" Type="http://schemas.openxmlformats.org/officeDocument/2006/relationships/image" Target="../media/image38.png"/><Relationship Id="rId19" Type="http://schemas.openxmlformats.org/officeDocument/2006/relationships/image" Target="../media/image41.png"/><Relationship Id="rId18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00.png"/><Relationship Id="rId5" Type="http://schemas.openxmlformats.org/officeDocument/2006/relationships/image" Target="../media/image02.png"/><Relationship Id="rId6" Type="http://schemas.openxmlformats.org/officeDocument/2006/relationships/image" Target="../media/image32.png"/><Relationship Id="rId7" Type="http://schemas.openxmlformats.org/officeDocument/2006/relationships/image" Target="../media/image96.png"/><Relationship Id="rId8" Type="http://schemas.openxmlformats.org/officeDocument/2006/relationships/image" Target="../media/image199.png"/><Relationship Id="rId11" Type="http://schemas.openxmlformats.org/officeDocument/2006/relationships/image" Target="../media/image336.png"/><Relationship Id="rId10" Type="http://schemas.openxmlformats.org/officeDocument/2006/relationships/image" Target="../media/image202.png"/><Relationship Id="rId13" Type="http://schemas.openxmlformats.org/officeDocument/2006/relationships/image" Target="../media/image203.png"/><Relationship Id="rId12" Type="http://schemas.openxmlformats.org/officeDocument/2006/relationships/image" Target="../media/image204.png"/><Relationship Id="rId15" Type="http://schemas.openxmlformats.org/officeDocument/2006/relationships/image" Target="../media/image206.png"/><Relationship Id="rId14" Type="http://schemas.openxmlformats.org/officeDocument/2006/relationships/image" Target="../media/image2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08.png"/><Relationship Id="rId5" Type="http://schemas.openxmlformats.org/officeDocument/2006/relationships/image" Target="../media/image02.png"/><Relationship Id="rId6" Type="http://schemas.openxmlformats.org/officeDocument/2006/relationships/image" Target="../media/image207.png"/><Relationship Id="rId7" Type="http://schemas.openxmlformats.org/officeDocument/2006/relationships/image" Target="../media/image39.png"/><Relationship Id="rId8" Type="http://schemas.openxmlformats.org/officeDocument/2006/relationships/image" Target="../media/image209.png"/><Relationship Id="rId11" Type="http://schemas.openxmlformats.org/officeDocument/2006/relationships/image" Target="../media/image210.png"/><Relationship Id="rId10" Type="http://schemas.openxmlformats.org/officeDocument/2006/relationships/image" Target="../media/image212.png"/><Relationship Id="rId13" Type="http://schemas.openxmlformats.org/officeDocument/2006/relationships/image" Target="../media/image214.png"/><Relationship Id="rId12" Type="http://schemas.openxmlformats.org/officeDocument/2006/relationships/image" Target="../media/image211.png"/><Relationship Id="rId15" Type="http://schemas.openxmlformats.org/officeDocument/2006/relationships/image" Target="../media/image221.png"/><Relationship Id="rId14" Type="http://schemas.openxmlformats.org/officeDocument/2006/relationships/image" Target="../media/image213.png"/><Relationship Id="rId17" Type="http://schemas.openxmlformats.org/officeDocument/2006/relationships/image" Target="../media/image217.png"/><Relationship Id="rId16" Type="http://schemas.openxmlformats.org/officeDocument/2006/relationships/image" Target="../media/image215.png"/><Relationship Id="rId18" Type="http://schemas.openxmlformats.org/officeDocument/2006/relationships/image" Target="../media/image216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2.png"/><Relationship Id="rId22" Type="http://schemas.openxmlformats.org/officeDocument/2006/relationships/image" Target="../media/image234.png"/><Relationship Id="rId21" Type="http://schemas.openxmlformats.org/officeDocument/2006/relationships/image" Target="../media/image253.png"/><Relationship Id="rId23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13.png"/><Relationship Id="rId5" Type="http://schemas.openxmlformats.org/officeDocument/2006/relationships/image" Target="../media/image02.png"/><Relationship Id="rId6" Type="http://schemas.openxmlformats.org/officeDocument/2006/relationships/image" Target="../media/image220.png"/><Relationship Id="rId7" Type="http://schemas.openxmlformats.org/officeDocument/2006/relationships/image" Target="../media/image219.png"/><Relationship Id="rId8" Type="http://schemas.openxmlformats.org/officeDocument/2006/relationships/image" Target="../media/image218.png"/><Relationship Id="rId11" Type="http://schemas.openxmlformats.org/officeDocument/2006/relationships/image" Target="../media/image223.png"/><Relationship Id="rId10" Type="http://schemas.openxmlformats.org/officeDocument/2006/relationships/image" Target="../media/image222.png"/><Relationship Id="rId13" Type="http://schemas.openxmlformats.org/officeDocument/2006/relationships/image" Target="../media/image225.png"/><Relationship Id="rId12" Type="http://schemas.openxmlformats.org/officeDocument/2006/relationships/image" Target="../media/image226.png"/><Relationship Id="rId15" Type="http://schemas.openxmlformats.org/officeDocument/2006/relationships/image" Target="../media/image230.png"/><Relationship Id="rId14" Type="http://schemas.openxmlformats.org/officeDocument/2006/relationships/image" Target="../media/image231.png"/><Relationship Id="rId17" Type="http://schemas.openxmlformats.org/officeDocument/2006/relationships/image" Target="../media/image229.png"/><Relationship Id="rId16" Type="http://schemas.openxmlformats.org/officeDocument/2006/relationships/image" Target="../media/image227.png"/><Relationship Id="rId19" Type="http://schemas.openxmlformats.org/officeDocument/2006/relationships/image" Target="../media/image233.png"/><Relationship Id="rId18" Type="http://schemas.openxmlformats.org/officeDocument/2006/relationships/image" Target="../media/image228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7.png"/><Relationship Id="rId22" Type="http://schemas.openxmlformats.org/officeDocument/2006/relationships/image" Target="../media/image248.png"/><Relationship Id="rId21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36.png"/><Relationship Id="rId5" Type="http://schemas.openxmlformats.org/officeDocument/2006/relationships/image" Target="../media/image02.png"/><Relationship Id="rId6" Type="http://schemas.openxmlformats.org/officeDocument/2006/relationships/image" Target="../media/image237.png"/><Relationship Id="rId7" Type="http://schemas.openxmlformats.org/officeDocument/2006/relationships/image" Target="../media/image184.png"/><Relationship Id="rId8" Type="http://schemas.openxmlformats.org/officeDocument/2006/relationships/image" Target="../media/image209.png"/><Relationship Id="rId11" Type="http://schemas.openxmlformats.org/officeDocument/2006/relationships/image" Target="../media/image156.png"/><Relationship Id="rId10" Type="http://schemas.openxmlformats.org/officeDocument/2006/relationships/image" Target="../media/image239.png"/><Relationship Id="rId13" Type="http://schemas.openxmlformats.org/officeDocument/2006/relationships/image" Target="../media/image240.png"/><Relationship Id="rId12" Type="http://schemas.openxmlformats.org/officeDocument/2006/relationships/image" Target="../media/image238.png"/><Relationship Id="rId15" Type="http://schemas.openxmlformats.org/officeDocument/2006/relationships/image" Target="../media/image242.png"/><Relationship Id="rId14" Type="http://schemas.openxmlformats.org/officeDocument/2006/relationships/image" Target="../media/image345.png"/><Relationship Id="rId17" Type="http://schemas.openxmlformats.org/officeDocument/2006/relationships/image" Target="../media/image243.png"/><Relationship Id="rId16" Type="http://schemas.openxmlformats.org/officeDocument/2006/relationships/image" Target="../media/image241.png"/><Relationship Id="rId19" Type="http://schemas.openxmlformats.org/officeDocument/2006/relationships/image" Target="../media/image245.png"/><Relationship Id="rId18" Type="http://schemas.openxmlformats.org/officeDocument/2006/relationships/image" Target="../media/image244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0.png"/><Relationship Id="rId22" Type="http://schemas.openxmlformats.org/officeDocument/2006/relationships/image" Target="../media/image264.png"/><Relationship Id="rId21" Type="http://schemas.openxmlformats.org/officeDocument/2006/relationships/image" Target="../media/image262.png"/><Relationship Id="rId24" Type="http://schemas.openxmlformats.org/officeDocument/2006/relationships/image" Target="../media/image265.png"/><Relationship Id="rId23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51.png"/><Relationship Id="rId5" Type="http://schemas.openxmlformats.org/officeDocument/2006/relationships/image" Target="../media/image02.png"/><Relationship Id="rId6" Type="http://schemas.openxmlformats.org/officeDocument/2006/relationships/image" Target="../media/image250.png"/><Relationship Id="rId7" Type="http://schemas.openxmlformats.org/officeDocument/2006/relationships/image" Target="../media/image249.png"/><Relationship Id="rId8" Type="http://schemas.openxmlformats.org/officeDocument/2006/relationships/image" Target="../media/image252.png"/><Relationship Id="rId11" Type="http://schemas.openxmlformats.org/officeDocument/2006/relationships/image" Target="../media/image255.png"/><Relationship Id="rId10" Type="http://schemas.openxmlformats.org/officeDocument/2006/relationships/image" Target="../media/image254.png"/><Relationship Id="rId13" Type="http://schemas.openxmlformats.org/officeDocument/2006/relationships/image" Target="../media/image257.png"/><Relationship Id="rId12" Type="http://schemas.openxmlformats.org/officeDocument/2006/relationships/image" Target="../media/image256.png"/><Relationship Id="rId15" Type="http://schemas.openxmlformats.org/officeDocument/2006/relationships/image" Target="../media/image258.png"/><Relationship Id="rId14" Type="http://schemas.openxmlformats.org/officeDocument/2006/relationships/image" Target="../media/image259.png"/><Relationship Id="rId17" Type="http://schemas.openxmlformats.org/officeDocument/2006/relationships/image" Target="../media/image309.png"/><Relationship Id="rId16" Type="http://schemas.openxmlformats.org/officeDocument/2006/relationships/image" Target="../media/image266.png"/><Relationship Id="rId19" Type="http://schemas.openxmlformats.org/officeDocument/2006/relationships/image" Target="../media/image261.png"/><Relationship Id="rId18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280.png"/><Relationship Id="rId21" Type="http://schemas.openxmlformats.org/officeDocument/2006/relationships/image" Target="../media/image278.png"/><Relationship Id="rId24" Type="http://schemas.openxmlformats.org/officeDocument/2006/relationships/image" Target="../media/image18.png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68.png"/><Relationship Id="rId26" Type="http://schemas.openxmlformats.org/officeDocument/2006/relationships/image" Target="../media/image240.png"/><Relationship Id="rId25" Type="http://schemas.openxmlformats.org/officeDocument/2006/relationships/image" Target="../media/image116.png"/><Relationship Id="rId5" Type="http://schemas.openxmlformats.org/officeDocument/2006/relationships/image" Target="../media/image02.png"/><Relationship Id="rId6" Type="http://schemas.openxmlformats.org/officeDocument/2006/relationships/image" Target="../media/image270.png"/><Relationship Id="rId7" Type="http://schemas.openxmlformats.org/officeDocument/2006/relationships/image" Target="../media/image269.png"/><Relationship Id="rId8" Type="http://schemas.openxmlformats.org/officeDocument/2006/relationships/image" Target="../media/image15.png"/><Relationship Id="rId11" Type="http://schemas.openxmlformats.org/officeDocument/2006/relationships/image" Target="../media/image03.png"/><Relationship Id="rId10" Type="http://schemas.openxmlformats.org/officeDocument/2006/relationships/image" Target="../media/image271.png"/><Relationship Id="rId13" Type="http://schemas.openxmlformats.org/officeDocument/2006/relationships/image" Target="../media/image272.png"/><Relationship Id="rId12" Type="http://schemas.openxmlformats.org/officeDocument/2006/relationships/image" Target="../media/image273.png"/><Relationship Id="rId15" Type="http://schemas.openxmlformats.org/officeDocument/2006/relationships/image" Target="../media/image277.png"/><Relationship Id="rId14" Type="http://schemas.openxmlformats.org/officeDocument/2006/relationships/image" Target="../media/image04.png"/><Relationship Id="rId17" Type="http://schemas.openxmlformats.org/officeDocument/2006/relationships/image" Target="../media/image274.png"/><Relationship Id="rId16" Type="http://schemas.openxmlformats.org/officeDocument/2006/relationships/image" Target="../media/image275.png"/><Relationship Id="rId19" Type="http://schemas.openxmlformats.org/officeDocument/2006/relationships/image" Target="../media/image279.png"/><Relationship Id="rId18" Type="http://schemas.openxmlformats.org/officeDocument/2006/relationships/image" Target="../media/image276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8.png"/><Relationship Id="rId22" Type="http://schemas.openxmlformats.org/officeDocument/2006/relationships/image" Target="../media/image17.png"/><Relationship Id="rId21" Type="http://schemas.openxmlformats.org/officeDocument/2006/relationships/image" Target="../media/image280.png"/><Relationship Id="rId24" Type="http://schemas.openxmlformats.org/officeDocument/2006/relationships/image" Target="../media/image238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71.png"/><Relationship Id="rId26" Type="http://schemas.openxmlformats.org/officeDocument/2006/relationships/image" Target="../media/image281.png"/><Relationship Id="rId25" Type="http://schemas.openxmlformats.org/officeDocument/2006/relationships/image" Target="../media/image368.png"/><Relationship Id="rId27" Type="http://schemas.openxmlformats.org/officeDocument/2006/relationships/image" Target="../media/image282.png"/><Relationship Id="rId5" Type="http://schemas.openxmlformats.org/officeDocument/2006/relationships/image" Target="../media/image02.png"/><Relationship Id="rId6" Type="http://schemas.openxmlformats.org/officeDocument/2006/relationships/image" Target="../media/image269.png"/><Relationship Id="rId7" Type="http://schemas.openxmlformats.org/officeDocument/2006/relationships/image" Target="../media/image15.png"/><Relationship Id="rId8" Type="http://schemas.openxmlformats.org/officeDocument/2006/relationships/image" Target="../media/image268.png"/><Relationship Id="rId11" Type="http://schemas.openxmlformats.org/officeDocument/2006/relationships/image" Target="../media/image273.png"/><Relationship Id="rId10" Type="http://schemas.openxmlformats.org/officeDocument/2006/relationships/image" Target="../media/image03.png"/><Relationship Id="rId13" Type="http://schemas.openxmlformats.org/officeDocument/2006/relationships/image" Target="../media/image04.png"/><Relationship Id="rId12" Type="http://schemas.openxmlformats.org/officeDocument/2006/relationships/image" Target="../media/image272.png"/><Relationship Id="rId15" Type="http://schemas.openxmlformats.org/officeDocument/2006/relationships/image" Target="../media/image275.png"/><Relationship Id="rId14" Type="http://schemas.openxmlformats.org/officeDocument/2006/relationships/image" Target="../media/image277.png"/><Relationship Id="rId17" Type="http://schemas.openxmlformats.org/officeDocument/2006/relationships/image" Target="../media/image276.png"/><Relationship Id="rId16" Type="http://schemas.openxmlformats.org/officeDocument/2006/relationships/image" Target="../media/image274.png"/><Relationship Id="rId19" Type="http://schemas.openxmlformats.org/officeDocument/2006/relationships/image" Target="../media/image19.png"/><Relationship Id="rId18" Type="http://schemas.openxmlformats.org/officeDocument/2006/relationships/image" Target="../media/image279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6.png"/><Relationship Id="rId22" Type="http://schemas.openxmlformats.org/officeDocument/2006/relationships/image" Target="../media/image291.png"/><Relationship Id="rId21" Type="http://schemas.openxmlformats.org/officeDocument/2006/relationships/image" Target="../media/image246.png"/><Relationship Id="rId24" Type="http://schemas.openxmlformats.org/officeDocument/2006/relationships/image" Target="../media/image248.png"/><Relationship Id="rId23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83.png"/><Relationship Id="rId5" Type="http://schemas.openxmlformats.org/officeDocument/2006/relationships/image" Target="../media/image02.png"/><Relationship Id="rId6" Type="http://schemas.openxmlformats.org/officeDocument/2006/relationships/image" Target="../media/image266.png"/><Relationship Id="rId7" Type="http://schemas.openxmlformats.org/officeDocument/2006/relationships/image" Target="../media/image265.png"/><Relationship Id="rId8" Type="http://schemas.openxmlformats.org/officeDocument/2006/relationships/image" Target="../media/image264.png"/><Relationship Id="rId11" Type="http://schemas.openxmlformats.org/officeDocument/2006/relationships/image" Target="../media/image285.png"/><Relationship Id="rId10" Type="http://schemas.openxmlformats.org/officeDocument/2006/relationships/image" Target="../media/image284.png"/><Relationship Id="rId13" Type="http://schemas.openxmlformats.org/officeDocument/2006/relationships/image" Target="../media/image287.png"/><Relationship Id="rId12" Type="http://schemas.openxmlformats.org/officeDocument/2006/relationships/image" Target="../media/image286.png"/><Relationship Id="rId15" Type="http://schemas.openxmlformats.org/officeDocument/2006/relationships/image" Target="../media/image289.png"/><Relationship Id="rId14" Type="http://schemas.openxmlformats.org/officeDocument/2006/relationships/image" Target="../media/image278.png"/><Relationship Id="rId17" Type="http://schemas.openxmlformats.org/officeDocument/2006/relationships/image" Target="../media/image290.png"/><Relationship Id="rId16" Type="http://schemas.openxmlformats.org/officeDocument/2006/relationships/image" Target="../media/image259.png"/><Relationship Id="rId19" Type="http://schemas.openxmlformats.org/officeDocument/2006/relationships/image" Target="../media/image240.png"/><Relationship Id="rId18" Type="http://schemas.openxmlformats.org/officeDocument/2006/relationships/image" Target="../media/image0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93.png"/><Relationship Id="rId5" Type="http://schemas.openxmlformats.org/officeDocument/2006/relationships/image" Target="../media/image02.png"/><Relationship Id="rId6" Type="http://schemas.openxmlformats.org/officeDocument/2006/relationships/image" Target="../media/image238.png"/><Relationship Id="rId7" Type="http://schemas.openxmlformats.org/officeDocument/2006/relationships/image" Target="../media/image282.png"/><Relationship Id="rId8" Type="http://schemas.openxmlformats.org/officeDocument/2006/relationships/image" Target="../media/image368.png"/><Relationship Id="rId11" Type="http://schemas.openxmlformats.org/officeDocument/2006/relationships/image" Target="../media/image294.png"/><Relationship Id="rId10" Type="http://schemas.openxmlformats.org/officeDocument/2006/relationships/image" Target="../media/image292.png"/><Relationship Id="rId13" Type="http://schemas.openxmlformats.org/officeDocument/2006/relationships/image" Target="../media/image296.png"/><Relationship Id="rId12" Type="http://schemas.openxmlformats.org/officeDocument/2006/relationships/image" Target="../media/image281.png"/><Relationship Id="rId15" Type="http://schemas.openxmlformats.org/officeDocument/2006/relationships/image" Target="../media/image240.png"/><Relationship Id="rId14" Type="http://schemas.openxmlformats.org/officeDocument/2006/relationships/image" Target="../media/image03.png"/><Relationship Id="rId17" Type="http://schemas.openxmlformats.org/officeDocument/2006/relationships/image" Target="../media/image299.png"/><Relationship Id="rId16" Type="http://schemas.openxmlformats.org/officeDocument/2006/relationships/image" Target="../media/image297.png"/><Relationship Id="rId18" Type="http://schemas.openxmlformats.org/officeDocument/2006/relationships/image" Target="../media/image27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01.png"/><Relationship Id="rId5" Type="http://schemas.openxmlformats.org/officeDocument/2006/relationships/image" Target="../media/image216.png"/><Relationship Id="rId6" Type="http://schemas.openxmlformats.org/officeDocument/2006/relationships/image" Target="../media/image09.png"/><Relationship Id="rId7" Type="http://schemas.openxmlformats.org/officeDocument/2006/relationships/image" Target="../media/image298.png"/><Relationship Id="rId8" Type="http://schemas.openxmlformats.org/officeDocument/2006/relationships/image" Target="../media/image300.png"/><Relationship Id="rId11" Type="http://schemas.openxmlformats.org/officeDocument/2006/relationships/image" Target="../media/image302.png"/><Relationship Id="rId10" Type="http://schemas.openxmlformats.org/officeDocument/2006/relationships/image" Target="../media/image330.png"/><Relationship Id="rId13" Type="http://schemas.openxmlformats.org/officeDocument/2006/relationships/image" Target="../media/image304.png"/><Relationship Id="rId12" Type="http://schemas.openxmlformats.org/officeDocument/2006/relationships/image" Target="../media/image303.png"/><Relationship Id="rId15" Type="http://schemas.openxmlformats.org/officeDocument/2006/relationships/image" Target="../media/image306.png"/><Relationship Id="rId14" Type="http://schemas.openxmlformats.org/officeDocument/2006/relationships/image" Target="../media/image240.png"/><Relationship Id="rId17" Type="http://schemas.openxmlformats.org/officeDocument/2006/relationships/image" Target="../media/image03.png"/><Relationship Id="rId16" Type="http://schemas.openxmlformats.org/officeDocument/2006/relationships/image" Target="../media/image305.png"/><Relationship Id="rId19" Type="http://schemas.openxmlformats.org/officeDocument/2006/relationships/image" Target="../media/image307.png"/><Relationship Id="rId18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.png"/><Relationship Id="rId21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8.png"/><Relationship Id="rId5" Type="http://schemas.openxmlformats.org/officeDocument/2006/relationships/image" Target="../media/image02.png"/><Relationship Id="rId6" Type="http://schemas.openxmlformats.org/officeDocument/2006/relationships/image" Target="../media/image46.png"/><Relationship Id="rId7" Type="http://schemas.openxmlformats.org/officeDocument/2006/relationships/image" Target="../media/image28.png"/><Relationship Id="rId8" Type="http://schemas.openxmlformats.org/officeDocument/2006/relationships/image" Target="../media/image47.png"/><Relationship Id="rId11" Type="http://schemas.openxmlformats.org/officeDocument/2006/relationships/image" Target="../media/image51.png"/><Relationship Id="rId10" Type="http://schemas.openxmlformats.org/officeDocument/2006/relationships/image" Target="../media/image61.png"/><Relationship Id="rId13" Type="http://schemas.openxmlformats.org/officeDocument/2006/relationships/image" Target="../media/image52.png"/><Relationship Id="rId12" Type="http://schemas.openxmlformats.org/officeDocument/2006/relationships/image" Target="../media/image49.png"/><Relationship Id="rId15" Type="http://schemas.openxmlformats.org/officeDocument/2006/relationships/image" Target="../media/image56.png"/><Relationship Id="rId14" Type="http://schemas.openxmlformats.org/officeDocument/2006/relationships/image" Target="../media/image53.png"/><Relationship Id="rId17" Type="http://schemas.openxmlformats.org/officeDocument/2006/relationships/image" Target="../media/image54.png"/><Relationship Id="rId16" Type="http://schemas.openxmlformats.org/officeDocument/2006/relationships/image" Target="../media/image57.png"/><Relationship Id="rId19" Type="http://schemas.openxmlformats.org/officeDocument/2006/relationships/image" Target="../media/image32.png"/><Relationship Id="rId18" Type="http://schemas.openxmlformats.org/officeDocument/2006/relationships/image" Target="../media/image5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298.png"/><Relationship Id="rId6" Type="http://schemas.openxmlformats.org/officeDocument/2006/relationships/image" Target="../media/image0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0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0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30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4.png"/><Relationship Id="rId21" Type="http://schemas.openxmlformats.org/officeDocument/2006/relationships/image" Target="../media/image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312.png"/><Relationship Id="rId5" Type="http://schemas.openxmlformats.org/officeDocument/2006/relationships/image" Target="../media/image301.png"/><Relationship Id="rId6" Type="http://schemas.openxmlformats.org/officeDocument/2006/relationships/image" Target="../media/image308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11" Type="http://schemas.openxmlformats.org/officeDocument/2006/relationships/image" Target="../media/image315.png"/><Relationship Id="rId10" Type="http://schemas.openxmlformats.org/officeDocument/2006/relationships/image" Target="../media/image314.png"/><Relationship Id="rId13" Type="http://schemas.openxmlformats.org/officeDocument/2006/relationships/image" Target="../media/image317.png"/><Relationship Id="rId12" Type="http://schemas.openxmlformats.org/officeDocument/2006/relationships/image" Target="../media/image316.png"/><Relationship Id="rId15" Type="http://schemas.openxmlformats.org/officeDocument/2006/relationships/image" Target="../media/image320.png"/><Relationship Id="rId14" Type="http://schemas.openxmlformats.org/officeDocument/2006/relationships/image" Target="../media/image319.png"/><Relationship Id="rId17" Type="http://schemas.openxmlformats.org/officeDocument/2006/relationships/image" Target="../media/image321.png"/><Relationship Id="rId16" Type="http://schemas.openxmlformats.org/officeDocument/2006/relationships/image" Target="../media/image318.png"/><Relationship Id="rId19" Type="http://schemas.openxmlformats.org/officeDocument/2006/relationships/image" Target="../media/image485.png"/><Relationship Id="rId18" Type="http://schemas.openxmlformats.org/officeDocument/2006/relationships/image" Target="../media/image3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306.png"/><Relationship Id="rId5" Type="http://schemas.openxmlformats.org/officeDocument/2006/relationships/image" Target="../media/image323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04.png"/><Relationship Id="rId11" Type="http://schemas.openxmlformats.org/officeDocument/2006/relationships/image" Target="../media/image329.png"/><Relationship Id="rId10" Type="http://schemas.openxmlformats.org/officeDocument/2006/relationships/image" Target="../media/image327.png"/><Relationship Id="rId13" Type="http://schemas.openxmlformats.org/officeDocument/2006/relationships/image" Target="../media/image08.png"/><Relationship Id="rId12" Type="http://schemas.openxmlformats.org/officeDocument/2006/relationships/image" Target="../media/image328.png"/><Relationship Id="rId15" Type="http://schemas.openxmlformats.org/officeDocument/2006/relationships/image" Target="../media/image332.png"/><Relationship Id="rId14" Type="http://schemas.openxmlformats.org/officeDocument/2006/relationships/image" Target="../media/image331.png"/><Relationship Id="rId16" Type="http://schemas.openxmlformats.org/officeDocument/2006/relationships/image" Target="../media/image300.png"/></Relationships>
</file>

<file path=ppt/slides/_rels/slide3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7.png"/><Relationship Id="rId22" Type="http://schemas.openxmlformats.org/officeDocument/2006/relationships/image" Target="../media/image262.png"/><Relationship Id="rId21" Type="http://schemas.openxmlformats.org/officeDocument/2006/relationships/image" Target="../media/image349.png"/><Relationship Id="rId24" Type="http://schemas.openxmlformats.org/officeDocument/2006/relationships/image" Target="../media/image354.png"/><Relationship Id="rId23" Type="http://schemas.openxmlformats.org/officeDocument/2006/relationships/image" Target="../media/image3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338.png"/><Relationship Id="rId26" Type="http://schemas.openxmlformats.org/officeDocument/2006/relationships/image" Target="../media/image08.png"/><Relationship Id="rId25" Type="http://schemas.openxmlformats.org/officeDocument/2006/relationships/image" Target="../media/image50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3.png"/><Relationship Id="rId8" Type="http://schemas.openxmlformats.org/officeDocument/2006/relationships/image" Target="../media/image337.png"/><Relationship Id="rId11" Type="http://schemas.openxmlformats.org/officeDocument/2006/relationships/image" Target="../media/image339.png"/><Relationship Id="rId10" Type="http://schemas.openxmlformats.org/officeDocument/2006/relationships/image" Target="../media/image340.png"/><Relationship Id="rId13" Type="http://schemas.openxmlformats.org/officeDocument/2006/relationships/image" Target="../media/image341.png"/><Relationship Id="rId12" Type="http://schemas.openxmlformats.org/officeDocument/2006/relationships/image" Target="../media/image236.png"/><Relationship Id="rId15" Type="http://schemas.openxmlformats.org/officeDocument/2006/relationships/image" Target="../media/image344.png"/><Relationship Id="rId14" Type="http://schemas.openxmlformats.org/officeDocument/2006/relationships/image" Target="../media/image342.png"/><Relationship Id="rId17" Type="http://schemas.openxmlformats.org/officeDocument/2006/relationships/image" Target="../media/image343.png"/><Relationship Id="rId16" Type="http://schemas.openxmlformats.org/officeDocument/2006/relationships/image" Target="../media/image406.png"/><Relationship Id="rId19" Type="http://schemas.openxmlformats.org/officeDocument/2006/relationships/image" Target="../media/image348.png"/><Relationship Id="rId18" Type="http://schemas.openxmlformats.org/officeDocument/2006/relationships/image" Target="../media/image346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7.png"/><Relationship Id="rId21" Type="http://schemas.openxmlformats.org/officeDocument/2006/relationships/image" Target="../media/image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352.png"/><Relationship Id="rId5" Type="http://schemas.openxmlformats.org/officeDocument/2006/relationships/image" Target="../media/image337.png"/><Relationship Id="rId6" Type="http://schemas.openxmlformats.org/officeDocument/2006/relationships/image" Target="../media/image50.png"/><Relationship Id="rId7" Type="http://schemas.openxmlformats.org/officeDocument/2006/relationships/image" Target="../media/image351.png"/><Relationship Id="rId8" Type="http://schemas.openxmlformats.org/officeDocument/2006/relationships/image" Target="../media/image350.png"/><Relationship Id="rId11" Type="http://schemas.openxmlformats.org/officeDocument/2006/relationships/image" Target="../media/image355.png"/><Relationship Id="rId10" Type="http://schemas.openxmlformats.org/officeDocument/2006/relationships/image" Target="../media/image356.png"/><Relationship Id="rId13" Type="http://schemas.openxmlformats.org/officeDocument/2006/relationships/image" Target="../media/image357.png"/><Relationship Id="rId12" Type="http://schemas.openxmlformats.org/officeDocument/2006/relationships/image" Target="../media/image358.png"/><Relationship Id="rId15" Type="http://schemas.openxmlformats.org/officeDocument/2006/relationships/image" Target="../media/image361.png"/><Relationship Id="rId14" Type="http://schemas.openxmlformats.org/officeDocument/2006/relationships/image" Target="../media/image359.png"/><Relationship Id="rId17" Type="http://schemas.openxmlformats.org/officeDocument/2006/relationships/image" Target="../media/image363.png"/><Relationship Id="rId16" Type="http://schemas.openxmlformats.org/officeDocument/2006/relationships/image" Target="../media/image360.png"/><Relationship Id="rId19" Type="http://schemas.openxmlformats.org/officeDocument/2006/relationships/image" Target="../media/image466.png"/><Relationship Id="rId18" Type="http://schemas.openxmlformats.org/officeDocument/2006/relationships/image" Target="../media/image362.png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4.png"/><Relationship Id="rId22" Type="http://schemas.openxmlformats.org/officeDocument/2006/relationships/image" Target="../media/image03.png"/><Relationship Id="rId21" Type="http://schemas.openxmlformats.org/officeDocument/2006/relationships/image" Target="../media/image372.png"/><Relationship Id="rId24" Type="http://schemas.openxmlformats.org/officeDocument/2006/relationships/image" Target="../media/image347.png"/><Relationship Id="rId23" Type="http://schemas.openxmlformats.org/officeDocument/2006/relationships/image" Target="../media/image3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65.png"/><Relationship Id="rId5" Type="http://schemas.openxmlformats.org/officeDocument/2006/relationships/image" Target="../media/image02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3.png"/><Relationship Id="rId11" Type="http://schemas.openxmlformats.org/officeDocument/2006/relationships/image" Target="../media/image364.png"/><Relationship Id="rId10" Type="http://schemas.openxmlformats.org/officeDocument/2006/relationships/image" Target="../media/image366.png"/><Relationship Id="rId13" Type="http://schemas.openxmlformats.org/officeDocument/2006/relationships/image" Target="../media/image369.png"/><Relationship Id="rId12" Type="http://schemas.openxmlformats.org/officeDocument/2006/relationships/image" Target="../media/image216.png"/><Relationship Id="rId15" Type="http://schemas.openxmlformats.org/officeDocument/2006/relationships/image" Target="../media/image383.png"/><Relationship Id="rId14" Type="http://schemas.openxmlformats.org/officeDocument/2006/relationships/image" Target="../media/image256.png"/><Relationship Id="rId17" Type="http://schemas.openxmlformats.org/officeDocument/2006/relationships/image" Target="../media/image370.png"/><Relationship Id="rId16" Type="http://schemas.openxmlformats.org/officeDocument/2006/relationships/image" Target="../media/image375.png"/><Relationship Id="rId19" Type="http://schemas.openxmlformats.org/officeDocument/2006/relationships/image" Target="../media/image371.png"/><Relationship Id="rId18" Type="http://schemas.openxmlformats.org/officeDocument/2006/relationships/image" Target="../media/image28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380.png"/><Relationship Id="rId5" Type="http://schemas.openxmlformats.org/officeDocument/2006/relationships/image" Target="../media/image338.png"/><Relationship Id="rId6" Type="http://schemas.openxmlformats.org/officeDocument/2006/relationships/image" Target="../media/image377.png"/><Relationship Id="rId7" Type="http://schemas.openxmlformats.org/officeDocument/2006/relationships/image" Target="../media/image376.png"/><Relationship Id="rId8" Type="http://schemas.openxmlformats.org/officeDocument/2006/relationships/image" Target="../media/image378.png"/><Relationship Id="rId11" Type="http://schemas.openxmlformats.org/officeDocument/2006/relationships/image" Target="../media/image381.png"/><Relationship Id="rId10" Type="http://schemas.openxmlformats.org/officeDocument/2006/relationships/image" Target="../media/image379.png"/><Relationship Id="rId13" Type="http://schemas.openxmlformats.org/officeDocument/2006/relationships/image" Target="../media/image08.png"/><Relationship Id="rId12" Type="http://schemas.openxmlformats.org/officeDocument/2006/relationships/image" Target="../media/image382.png"/><Relationship Id="rId15" Type="http://schemas.openxmlformats.org/officeDocument/2006/relationships/image" Target="../media/image388.png"/><Relationship Id="rId14" Type="http://schemas.openxmlformats.org/officeDocument/2006/relationships/image" Target="../media/image480.png"/><Relationship Id="rId16" Type="http://schemas.openxmlformats.org/officeDocument/2006/relationships/image" Target="../media/image386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0.png"/><Relationship Id="rId22" Type="http://schemas.openxmlformats.org/officeDocument/2006/relationships/image" Target="../media/image75.png"/><Relationship Id="rId21" Type="http://schemas.openxmlformats.org/officeDocument/2006/relationships/image" Target="../media/image73.png"/><Relationship Id="rId24" Type="http://schemas.openxmlformats.org/officeDocument/2006/relationships/image" Target="../media/image74.png"/><Relationship Id="rId23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06.png"/><Relationship Id="rId5" Type="http://schemas.openxmlformats.org/officeDocument/2006/relationships/image" Target="../media/image02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0.png"/><Relationship Id="rId11" Type="http://schemas.openxmlformats.org/officeDocument/2006/relationships/image" Target="../media/image64.png"/><Relationship Id="rId10" Type="http://schemas.openxmlformats.org/officeDocument/2006/relationships/image" Target="../media/image65.png"/><Relationship Id="rId13" Type="http://schemas.openxmlformats.org/officeDocument/2006/relationships/image" Target="../media/image66.png"/><Relationship Id="rId12" Type="http://schemas.openxmlformats.org/officeDocument/2006/relationships/image" Target="../media/image68.png"/><Relationship Id="rId15" Type="http://schemas.openxmlformats.org/officeDocument/2006/relationships/image" Target="../media/image77.png"/><Relationship Id="rId14" Type="http://schemas.openxmlformats.org/officeDocument/2006/relationships/image" Target="../media/image67.png"/><Relationship Id="rId17" Type="http://schemas.openxmlformats.org/officeDocument/2006/relationships/image" Target="../media/image69.png"/><Relationship Id="rId16" Type="http://schemas.openxmlformats.org/officeDocument/2006/relationships/image" Target="../media/image32.png"/><Relationship Id="rId19" Type="http://schemas.openxmlformats.org/officeDocument/2006/relationships/image" Target="../media/image71.png"/><Relationship Id="rId18" Type="http://schemas.openxmlformats.org/officeDocument/2006/relationships/image" Target="../media/image72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05.png"/><Relationship Id="rId22" Type="http://schemas.openxmlformats.org/officeDocument/2006/relationships/image" Target="../media/image398.png"/><Relationship Id="rId21" Type="http://schemas.openxmlformats.org/officeDocument/2006/relationships/image" Target="../media/image397.png"/><Relationship Id="rId24" Type="http://schemas.openxmlformats.org/officeDocument/2006/relationships/image" Target="../media/image400.png"/><Relationship Id="rId23" Type="http://schemas.openxmlformats.org/officeDocument/2006/relationships/image" Target="../media/image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344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9.png"/><Relationship Id="rId8" Type="http://schemas.openxmlformats.org/officeDocument/2006/relationships/image" Target="../media/image387.png"/><Relationship Id="rId11" Type="http://schemas.openxmlformats.org/officeDocument/2006/relationships/image" Target="../media/image391.png"/><Relationship Id="rId10" Type="http://schemas.openxmlformats.org/officeDocument/2006/relationships/image" Target="../media/image394.png"/><Relationship Id="rId13" Type="http://schemas.openxmlformats.org/officeDocument/2006/relationships/image" Target="../media/image170.png"/><Relationship Id="rId12" Type="http://schemas.openxmlformats.org/officeDocument/2006/relationships/image" Target="../media/image258.png"/><Relationship Id="rId15" Type="http://schemas.openxmlformats.org/officeDocument/2006/relationships/image" Target="../media/image393.png"/><Relationship Id="rId14" Type="http://schemas.openxmlformats.org/officeDocument/2006/relationships/image" Target="../media/image390.png"/><Relationship Id="rId17" Type="http://schemas.openxmlformats.org/officeDocument/2006/relationships/image" Target="../media/image348.png"/><Relationship Id="rId16" Type="http://schemas.openxmlformats.org/officeDocument/2006/relationships/image" Target="../media/image392.png"/><Relationship Id="rId19" Type="http://schemas.openxmlformats.org/officeDocument/2006/relationships/image" Target="../media/image396.png"/><Relationship Id="rId18" Type="http://schemas.openxmlformats.org/officeDocument/2006/relationships/image" Target="../media/image39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401.png"/><Relationship Id="rId5" Type="http://schemas.openxmlformats.org/officeDocument/2006/relationships/image" Target="../media/image371.png"/><Relationship Id="rId6" Type="http://schemas.openxmlformats.org/officeDocument/2006/relationships/image" Target="../media/image373.png"/><Relationship Id="rId7" Type="http://schemas.openxmlformats.org/officeDocument/2006/relationships/image" Target="../media/image402.png"/><Relationship Id="rId8" Type="http://schemas.openxmlformats.org/officeDocument/2006/relationships/image" Target="../media/image399.png"/><Relationship Id="rId11" Type="http://schemas.openxmlformats.org/officeDocument/2006/relationships/image" Target="../media/image404.png"/><Relationship Id="rId10" Type="http://schemas.openxmlformats.org/officeDocument/2006/relationships/image" Target="../media/image584.png"/><Relationship Id="rId13" Type="http://schemas.openxmlformats.org/officeDocument/2006/relationships/image" Target="../media/image405.png"/><Relationship Id="rId12" Type="http://schemas.openxmlformats.org/officeDocument/2006/relationships/image" Target="../media/image403.png"/><Relationship Id="rId15" Type="http://schemas.openxmlformats.org/officeDocument/2006/relationships/image" Target="../media/image08.png"/><Relationship Id="rId14" Type="http://schemas.openxmlformats.org/officeDocument/2006/relationships/image" Target="../media/image216.png"/><Relationship Id="rId16" Type="http://schemas.openxmlformats.org/officeDocument/2006/relationships/image" Target="../media/image409.pn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9.png"/><Relationship Id="rId22" Type="http://schemas.openxmlformats.org/officeDocument/2006/relationships/image" Target="../media/image421.png"/><Relationship Id="rId21" Type="http://schemas.openxmlformats.org/officeDocument/2006/relationships/image" Target="../media/image422.png"/><Relationship Id="rId24" Type="http://schemas.openxmlformats.org/officeDocument/2006/relationships/image" Target="../media/image518.png"/><Relationship Id="rId23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10.png"/><Relationship Id="rId26" Type="http://schemas.openxmlformats.org/officeDocument/2006/relationships/image" Target="../media/image425.png"/><Relationship Id="rId25" Type="http://schemas.openxmlformats.org/officeDocument/2006/relationships/image" Target="../media/image423.png"/><Relationship Id="rId27" Type="http://schemas.openxmlformats.org/officeDocument/2006/relationships/image" Target="../media/image424.png"/><Relationship Id="rId5" Type="http://schemas.openxmlformats.org/officeDocument/2006/relationships/image" Target="../media/image02.png"/><Relationship Id="rId6" Type="http://schemas.openxmlformats.org/officeDocument/2006/relationships/image" Target="../media/image407.png"/><Relationship Id="rId7" Type="http://schemas.openxmlformats.org/officeDocument/2006/relationships/image" Target="../media/image284.png"/><Relationship Id="rId8" Type="http://schemas.openxmlformats.org/officeDocument/2006/relationships/image" Target="../media/image408.png"/><Relationship Id="rId11" Type="http://schemas.openxmlformats.org/officeDocument/2006/relationships/image" Target="../media/image413.png"/><Relationship Id="rId10" Type="http://schemas.openxmlformats.org/officeDocument/2006/relationships/image" Target="../media/image411.png"/><Relationship Id="rId13" Type="http://schemas.openxmlformats.org/officeDocument/2006/relationships/image" Target="../media/image414.png"/><Relationship Id="rId12" Type="http://schemas.openxmlformats.org/officeDocument/2006/relationships/image" Target="../media/image20.png"/><Relationship Id="rId15" Type="http://schemas.openxmlformats.org/officeDocument/2006/relationships/image" Target="../media/image415.png"/><Relationship Id="rId14" Type="http://schemas.openxmlformats.org/officeDocument/2006/relationships/image" Target="../media/image412.png"/><Relationship Id="rId17" Type="http://schemas.openxmlformats.org/officeDocument/2006/relationships/image" Target="../media/image417.png"/><Relationship Id="rId16" Type="http://schemas.openxmlformats.org/officeDocument/2006/relationships/image" Target="../media/image416.png"/><Relationship Id="rId19" Type="http://schemas.openxmlformats.org/officeDocument/2006/relationships/image" Target="../media/image418.png"/><Relationship Id="rId18" Type="http://schemas.openxmlformats.org/officeDocument/2006/relationships/image" Target="../media/image244.png"/></Relationships>
</file>

<file path=ppt/slides/_rels/slide4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0.png"/><Relationship Id="rId22" Type="http://schemas.openxmlformats.org/officeDocument/2006/relationships/image" Target="../media/image433.png"/><Relationship Id="rId21" Type="http://schemas.openxmlformats.org/officeDocument/2006/relationships/image" Target="../media/image4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29.png"/><Relationship Id="rId5" Type="http://schemas.openxmlformats.org/officeDocument/2006/relationships/image" Target="../media/image02.png"/><Relationship Id="rId6" Type="http://schemas.openxmlformats.org/officeDocument/2006/relationships/image" Target="../media/image283.png"/><Relationship Id="rId7" Type="http://schemas.openxmlformats.org/officeDocument/2006/relationships/image" Target="../media/image427.png"/><Relationship Id="rId8" Type="http://schemas.openxmlformats.org/officeDocument/2006/relationships/image" Target="../media/image426.png"/><Relationship Id="rId11" Type="http://schemas.openxmlformats.org/officeDocument/2006/relationships/image" Target="../media/image285.png"/><Relationship Id="rId10" Type="http://schemas.openxmlformats.org/officeDocument/2006/relationships/image" Target="../media/image432.png"/><Relationship Id="rId13" Type="http://schemas.openxmlformats.org/officeDocument/2006/relationships/image" Target="../media/image431.png"/><Relationship Id="rId12" Type="http://schemas.openxmlformats.org/officeDocument/2006/relationships/image" Target="../media/image251.png"/><Relationship Id="rId15" Type="http://schemas.openxmlformats.org/officeDocument/2006/relationships/image" Target="../media/image335.png"/><Relationship Id="rId14" Type="http://schemas.openxmlformats.org/officeDocument/2006/relationships/image" Target="../media/image334.png"/><Relationship Id="rId17" Type="http://schemas.openxmlformats.org/officeDocument/2006/relationships/image" Target="../media/image03.png"/><Relationship Id="rId16" Type="http://schemas.openxmlformats.org/officeDocument/2006/relationships/image" Target="../media/image333.png"/><Relationship Id="rId19" Type="http://schemas.openxmlformats.org/officeDocument/2006/relationships/image" Target="../media/image428.png"/><Relationship Id="rId18" Type="http://schemas.openxmlformats.org/officeDocument/2006/relationships/image" Target="../media/image2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38.png"/><Relationship Id="rId5" Type="http://schemas.openxmlformats.org/officeDocument/2006/relationships/image" Target="../media/image02.png"/><Relationship Id="rId6" Type="http://schemas.openxmlformats.org/officeDocument/2006/relationships/image" Target="../media/image434.png"/><Relationship Id="rId7" Type="http://schemas.openxmlformats.org/officeDocument/2006/relationships/image" Target="../media/image436.png"/><Relationship Id="rId8" Type="http://schemas.openxmlformats.org/officeDocument/2006/relationships/image" Target="../media/image440.png"/><Relationship Id="rId11" Type="http://schemas.openxmlformats.org/officeDocument/2006/relationships/image" Target="../media/image439.png"/><Relationship Id="rId10" Type="http://schemas.openxmlformats.org/officeDocument/2006/relationships/image" Target="../media/image437.png"/><Relationship Id="rId13" Type="http://schemas.openxmlformats.org/officeDocument/2006/relationships/image" Target="../media/image498.png"/><Relationship Id="rId12" Type="http://schemas.openxmlformats.org/officeDocument/2006/relationships/image" Target="../media/image443.png"/><Relationship Id="rId15" Type="http://schemas.openxmlformats.org/officeDocument/2006/relationships/image" Target="../media/image441.png"/><Relationship Id="rId14" Type="http://schemas.openxmlformats.org/officeDocument/2006/relationships/image" Target="../media/image442.png"/><Relationship Id="rId16" Type="http://schemas.openxmlformats.org/officeDocument/2006/relationships/image" Target="../media/image4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51.png"/><Relationship Id="rId6" Type="http://schemas.openxmlformats.org/officeDocument/2006/relationships/image" Target="../media/image4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46.png"/><Relationship Id="rId5" Type="http://schemas.openxmlformats.org/officeDocument/2006/relationships/image" Target="../media/image02.png"/><Relationship Id="rId6" Type="http://schemas.openxmlformats.org/officeDocument/2006/relationships/image" Target="../media/image43.png"/><Relationship Id="rId7" Type="http://schemas.openxmlformats.org/officeDocument/2006/relationships/image" Target="../media/image440.png"/><Relationship Id="rId8" Type="http://schemas.openxmlformats.org/officeDocument/2006/relationships/image" Target="../media/image50.png"/><Relationship Id="rId11" Type="http://schemas.openxmlformats.org/officeDocument/2006/relationships/image" Target="../media/image266.png"/><Relationship Id="rId10" Type="http://schemas.openxmlformats.org/officeDocument/2006/relationships/image" Target="../media/image450.png"/><Relationship Id="rId13" Type="http://schemas.openxmlformats.org/officeDocument/2006/relationships/image" Target="../media/image289.png"/><Relationship Id="rId12" Type="http://schemas.openxmlformats.org/officeDocument/2006/relationships/image" Target="../media/image3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8.png"/><Relationship Id="rId4" Type="http://schemas.openxmlformats.org/officeDocument/2006/relationships/image" Target="../media/image10.png"/><Relationship Id="rId9" Type="http://schemas.openxmlformats.org/officeDocument/2006/relationships/image" Target="../media/image453.png"/><Relationship Id="rId5" Type="http://schemas.openxmlformats.org/officeDocument/2006/relationships/image" Target="../media/image449.png"/><Relationship Id="rId6" Type="http://schemas.openxmlformats.org/officeDocument/2006/relationships/image" Target="../media/image448.png"/><Relationship Id="rId7" Type="http://schemas.openxmlformats.org/officeDocument/2006/relationships/image" Target="../media/image346.png"/><Relationship Id="rId8" Type="http://schemas.openxmlformats.org/officeDocument/2006/relationships/image" Target="../media/image452.png"/><Relationship Id="rId11" Type="http://schemas.openxmlformats.org/officeDocument/2006/relationships/image" Target="../media/image372.png"/><Relationship Id="rId10" Type="http://schemas.openxmlformats.org/officeDocument/2006/relationships/image" Target="../media/image454.png"/><Relationship Id="rId13" Type="http://schemas.openxmlformats.org/officeDocument/2006/relationships/image" Target="../media/image456.png"/><Relationship Id="rId12" Type="http://schemas.openxmlformats.org/officeDocument/2006/relationships/image" Target="../media/image455.png"/><Relationship Id="rId15" Type="http://schemas.openxmlformats.org/officeDocument/2006/relationships/image" Target="../media/image458.png"/><Relationship Id="rId14" Type="http://schemas.openxmlformats.org/officeDocument/2006/relationships/image" Target="../media/image457.png"/><Relationship Id="rId17" Type="http://schemas.openxmlformats.org/officeDocument/2006/relationships/image" Target="../media/image460.png"/><Relationship Id="rId16" Type="http://schemas.openxmlformats.org/officeDocument/2006/relationships/image" Target="../media/image4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62.png"/><Relationship Id="rId5" Type="http://schemas.openxmlformats.org/officeDocument/2006/relationships/image" Target="../media/image02.png"/><Relationship Id="rId6" Type="http://schemas.openxmlformats.org/officeDocument/2006/relationships/image" Target="../media/image449.png"/><Relationship Id="rId7" Type="http://schemas.openxmlformats.org/officeDocument/2006/relationships/image" Target="../media/image546.png"/><Relationship Id="rId8" Type="http://schemas.openxmlformats.org/officeDocument/2006/relationships/image" Target="../media/image461.png"/><Relationship Id="rId11" Type="http://schemas.openxmlformats.org/officeDocument/2006/relationships/image" Target="../media/image458.png"/><Relationship Id="rId10" Type="http://schemas.openxmlformats.org/officeDocument/2006/relationships/image" Target="../media/image4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48.png"/><Relationship Id="rId5" Type="http://schemas.openxmlformats.org/officeDocument/2006/relationships/image" Target="../media/image02.png"/><Relationship Id="rId6" Type="http://schemas.openxmlformats.org/officeDocument/2006/relationships/image" Target="../media/image464.png"/><Relationship Id="rId7" Type="http://schemas.openxmlformats.org/officeDocument/2006/relationships/image" Target="../media/image463.png"/><Relationship Id="rId8" Type="http://schemas.openxmlformats.org/officeDocument/2006/relationships/image" Target="../media/image469.png"/><Relationship Id="rId11" Type="http://schemas.openxmlformats.org/officeDocument/2006/relationships/image" Target="../media/image467.png"/><Relationship Id="rId10" Type="http://schemas.openxmlformats.org/officeDocument/2006/relationships/image" Target="../media/image465.png"/><Relationship Id="rId13" Type="http://schemas.openxmlformats.org/officeDocument/2006/relationships/image" Target="../media/image470.png"/><Relationship Id="rId12" Type="http://schemas.openxmlformats.org/officeDocument/2006/relationships/image" Target="../media/image472.png"/><Relationship Id="rId15" Type="http://schemas.openxmlformats.org/officeDocument/2006/relationships/image" Target="../media/image382.png"/><Relationship Id="rId14" Type="http://schemas.openxmlformats.org/officeDocument/2006/relationships/image" Target="../media/image471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88.png"/><Relationship Id="rId22" Type="http://schemas.openxmlformats.org/officeDocument/2006/relationships/image" Target="../media/image103.png"/><Relationship Id="rId21" Type="http://schemas.openxmlformats.org/officeDocument/2006/relationships/image" Target="../media/image89.png"/><Relationship Id="rId23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1.png"/><Relationship Id="rId5" Type="http://schemas.openxmlformats.org/officeDocument/2006/relationships/image" Target="../media/image02.png"/><Relationship Id="rId6" Type="http://schemas.openxmlformats.org/officeDocument/2006/relationships/image" Target="../media/image76.png"/><Relationship Id="rId7" Type="http://schemas.openxmlformats.org/officeDocument/2006/relationships/image" Target="../media/image82.png"/><Relationship Id="rId8" Type="http://schemas.openxmlformats.org/officeDocument/2006/relationships/image" Target="../media/image79.png"/><Relationship Id="rId11" Type="http://schemas.openxmlformats.org/officeDocument/2006/relationships/image" Target="../media/image158.png"/><Relationship Id="rId10" Type="http://schemas.openxmlformats.org/officeDocument/2006/relationships/image" Target="../media/image80.png"/><Relationship Id="rId13" Type="http://schemas.openxmlformats.org/officeDocument/2006/relationships/image" Target="../media/image86.png"/><Relationship Id="rId12" Type="http://schemas.openxmlformats.org/officeDocument/2006/relationships/image" Target="../media/image83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7" Type="http://schemas.openxmlformats.org/officeDocument/2006/relationships/image" Target="../media/image93.png"/><Relationship Id="rId16" Type="http://schemas.openxmlformats.org/officeDocument/2006/relationships/image" Target="../media/image87.png"/><Relationship Id="rId19" Type="http://schemas.openxmlformats.org/officeDocument/2006/relationships/image" Target="../media/image90.png"/><Relationship Id="rId18" Type="http://schemas.openxmlformats.org/officeDocument/2006/relationships/image" Target="../media/image91.png"/></Relationships>
</file>

<file path=ppt/slides/_rels/slide5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73.png"/><Relationship Id="rId5" Type="http://schemas.openxmlformats.org/officeDocument/2006/relationships/image" Target="../media/image02.png"/><Relationship Id="rId6" Type="http://schemas.openxmlformats.org/officeDocument/2006/relationships/image" Target="../media/image448.png"/><Relationship Id="rId7" Type="http://schemas.openxmlformats.org/officeDocument/2006/relationships/image" Target="../media/image346.png"/><Relationship Id="rId8" Type="http://schemas.openxmlformats.org/officeDocument/2006/relationships/image" Target="../media/image465.png"/><Relationship Id="rId11" Type="http://schemas.openxmlformats.org/officeDocument/2006/relationships/image" Target="../media/image449.png"/><Relationship Id="rId10" Type="http://schemas.openxmlformats.org/officeDocument/2006/relationships/image" Target="../media/image382.png"/><Relationship Id="rId13" Type="http://schemas.openxmlformats.org/officeDocument/2006/relationships/image" Target="../media/image470.png"/><Relationship Id="rId12" Type="http://schemas.openxmlformats.org/officeDocument/2006/relationships/image" Target="../media/image296.png"/><Relationship Id="rId15" Type="http://schemas.openxmlformats.org/officeDocument/2006/relationships/image" Target="../media/image475.png"/><Relationship Id="rId14" Type="http://schemas.openxmlformats.org/officeDocument/2006/relationships/image" Target="../media/image472.png"/><Relationship Id="rId17" Type="http://schemas.openxmlformats.org/officeDocument/2006/relationships/image" Target="../media/image471.png"/><Relationship Id="rId16" Type="http://schemas.openxmlformats.org/officeDocument/2006/relationships/image" Target="../media/image467.png"/><Relationship Id="rId19" Type="http://schemas.openxmlformats.org/officeDocument/2006/relationships/image" Target="../media/image476.png"/><Relationship Id="rId18" Type="http://schemas.openxmlformats.org/officeDocument/2006/relationships/image" Target="../media/image4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79.png"/><Relationship Id="rId5" Type="http://schemas.openxmlformats.org/officeDocument/2006/relationships/image" Target="../media/image02.png"/><Relationship Id="rId6" Type="http://schemas.openxmlformats.org/officeDocument/2006/relationships/image" Target="../media/image467.png"/><Relationship Id="rId7" Type="http://schemas.openxmlformats.org/officeDocument/2006/relationships/image" Target="../media/image478.png"/><Relationship Id="rId8" Type="http://schemas.openxmlformats.org/officeDocument/2006/relationships/image" Target="../media/image477.png"/><Relationship Id="rId11" Type="http://schemas.openxmlformats.org/officeDocument/2006/relationships/image" Target="../media/image622.png"/><Relationship Id="rId10" Type="http://schemas.openxmlformats.org/officeDocument/2006/relationships/image" Target="../media/image481.png"/><Relationship Id="rId13" Type="http://schemas.openxmlformats.org/officeDocument/2006/relationships/image" Target="../media/image482.png"/><Relationship Id="rId12" Type="http://schemas.openxmlformats.org/officeDocument/2006/relationships/image" Target="../media/image483.png"/><Relationship Id="rId15" Type="http://schemas.openxmlformats.org/officeDocument/2006/relationships/image" Target="../media/image486.png"/><Relationship Id="rId14" Type="http://schemas.openxmlformats.org/officeDocument/2006/relationships/image" Target="../media/image484.png"/><Relationship Id="rId17" Type="http://schemas.openxmlformats.org/officeDocument/2006/relationships/image" Target="../media/image487.png"/><Relationship Id="rId16" Type="http://schemas.openxmlformats.org/officeDocument/2006/relationships/image" Target="../media/image488.png"/><Relationship Id="rId18" Type="http://schemas.openxmlformats.org/officeDocument/2006/relationships/image" Target="../media/image474.png"/></Relationships>
</file>

<file path=ppt/slides/_rels/slide5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22" Type="http://schemas.openxmlformats.org/officeDocument/2006/relationships/image" Target="../media/image495.png"/><Relationship Id="rId21" Type="http://schemas.openxmlformats.org/officeDocument/2006/relationships/image" Target="../media/image105.png"/><Relationship Id="rId24" Type="http://schemas.openxmlformats.org/officeDocument/2006/relationships/image" Target="../media/image272.png"/><Relationship Id="rId23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91.png"/><Relationship Id="rId5" Type="http://schemas.openxmlformats.org/officeDocument/2006/relationships/image" Target="../media/image02.png"/><Relationship Id="rId6" Type="http://schemas.openxmlformats.org/officeDocument/2006/relationships/image" Target="../media/image16.png"/><Relationship Id="rId7" Type="http://schemas.openxmlformats.org/officeDocument/2006/relationships/image" Target="../media/image04.png"/><Relationship Id="rId8" Type="http://schemas.openxmlformats.org/officeDocument/2006/relationships/image" Target="../media/image308.png"/><Relationship Id="rId11" Type="http://schemas.openxmlformats.org/officeDocument/2006/relationships/image" Target="../media/image489.png"/><Relationship Id="rId10" Type="http://schemas.openxmlformats.org/officeDocument/2006/relationships/image" Target="../media/image25.png"/><Relationship Id="rId13" Type="http://schemas.openxmlformats.org/officeDocument/2006/relationships/image" Target="../media/image413.png"/><Relationship Id="rId12" Type="http://schemas.openxmlformats.org/officeDocument/2006/relationships/image" Target="../media/image490.png"/><Relationship Id="rId15" Type="http://schemas.openxmlformats.org/officeDocument/2006/relationships/image" Target="../media/image296.png"/><Relationship Id="rId14" Type="http://schemas.openxmlformats.org/officeDocument/2006/relationships/image" Target="../media/image492.png"/><Relationship Id="rId17" Type="http://schemas.openxmlformats.org/officeDocument/2006/relationships/image" Target="../media/image494.png"/><Relationship Id="rId16" Type="http://schemas.openxmlformats.org/officeDocument/2006/relationships/image" Target="../media/image310.png"/><Relationship Id="rId19" Type="http://schemas.openxmlformats.org/officeDocument/2006/relationships/image" Target="../media/image493.png"/><Relationship Id="rId18" Type="http://schemas.openxmlformats.org/officeDocument/2006/relationships/image" Target="../media/image49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5.png"/><Relationship Id="rId5" Type="http://schemas.openxmlformats.org/officeDocument/2006/relationships/image" Target="../media/image02.png"/><Relationship Id="rId6" Type="http://schemas.openxmlformats.org/officeDocument/2006/relationships/image" Target="../media/image491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Relationship Id="rId11" Type="http://schemas.openxmlformats.org/officeDocument/2006/relationships/image" Target="../media/image422.png"/><Relationship Id="rId10" Type="http://schemas.openxmlformats.org/officeDocument/2006/relationships/image" Target="../media/image497.png"/><Relationship Id="rId13" Type="http://schemas.openxmlformats.org/officeDocument/2006/relationships/image" Target="../media/image19.png"/><Relationship Id="rId12" Type="http://schemas.openxmlformats.org/officeDocument/2006/relationships/image" Target="../media/image502.png"/><Relationship Id="rId15" Type="http://schemas.openxmlformats.org/officeDocument/2006/relationships/image" Target="../media/image500.png"/><Relationship Id="rId14" Type="http://schemas.openxmlformats.org/officeDocument/2006/relationships/image" Target="../media/image499.png"/><Relationship Id="rId17" Type="http://schemas.openxmlformats.org/officeDocument/2006/relationships/image" Target="../media/image36.png"/><Relationship Id="rId16" Type="http://schemas.openxmlformats.org/officeDocument/2006/relationships/image" Target="../media/image98.png"/><Relationship Id="rId19" Type="http://schemas.openxmlformats.org/officeDocument/2006/relationships/image" Target="../media/image413.png"/><Relationship Id="rId18" Type="http://schemas.openxmlformats.org/officeDocument/2006/relationships/image" Target="../media/image50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04.png"/><Relationship Id="rId5" Type="http://schemas.openxmlformats.org/officeDocument/2006/relationships/image" Target="../media/image02.png"/><Relationship Id="rId6" Type="http://schemas.openxmlformats.org/officeDocument/2006/relationships/image" Target="../media/image272.png"/><Relationship Id="rId7" Type="http://schemas.openxmlformats.org/officeDocument/2006/relationships/image" Target="../media/image499.png"/><Relationship Id="rId8" Type="http://schemas.openxmlformats.org/officeDocument/2006/relationships/image" Target="../media/image633.png"/><Relationship Id="rId11" Type="http://schemas.openxmlformats.org/officeDocument/2006/relationships/image" Target="../media/image506.png"/><Relationship Id="rId10" Type="http://schemas.openxmlformats.org/officeDocument/2006/relationships/image" Target="../media/image503.png"/><Relationship Id="rId13" Type="http://schemas.openxmlformats.org/officeDocument/2006/relationships/image" Target="../media/image505.png"/><Relationship Id="rId12" Type="http://schemas.openxmlformats.org/officeDocument/2006/relationships/image" Target="../media/image403.png"/><Relationship Id="rId15" Type="http://schemas.openxmlformats.org/officeDocument/2006/relationships/image" Target="../media/image508.png"/><Relationship Id="rId14" Type="http://schemas.openxmlformats.org/officeDocument/2006/relationships/image" Target="../media/image510.png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0.png"/><Relationship Id="rId21" Type="http://schemas.openxmlformats.org/officeDocument/2006/relationships/image" Target="../media/image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12.png"/><Relationship Id="rId5" Type="http://schemas.openxmlformats.org/officeDocument/2006/relationships/image" Target="../media/image02.png"/><Relationship Id="rId6" Type="http://schemas.openxmlformats.org/officeDocument/2006/relationships/image" Target="../media/image511.png"/><Relationship Id="rId7" Type="http://schemas.openxmlformats.org/officeDocument/2006/relationships/image" Target="../media/image507.png"/><Relationship Id="rId8" Type="http://schemas.openxmlformats.org/officeDocument/2006/relationships/image" Target="../media/image509.png"/><Relationship Id="rId11" Type="http://schemas.openxmlformats.org/officeDocument/2006/relationships/image" Target="../media/image39.png"/><Relationship Id="rId10" Type="http://schemas.openxmlformats.org/officeDocument/2006/relationships/image" Target="../media/image490.png"/><Relationship Id="rId13" Type="http://schemas.openxmlformats.org/officeDocument/2006/relationships/image" Target="../media/image514.png"/><Relationship Id="rId12" Type="http://schemas.openxmlformats.org/officeDocument/2006/relationships/image" Target="../media/image13.png"/><Relationship Id="rId15" Type="http://schemas.openxmlformats.org/officeDocument/2006/relationships/image" Target="../media/image513.png"/><Relationship Id="rId14" Type="http://schemas.openxmlformats.org/officeDocument/2006/relationships/image" Target="../media/image517.png"/><Relationship Id="rId17" Type="http://schemas.openxmlformats.org/officeDocument/2006/relationships/image" Target="../media/image515.png"/><Relationship Id="rId16" Type="http://schemas.openxmlformats.org/officeDocument/2006/relationships/image" Target="../media/image105.png"/><Relationship Id="rId19" Type="http://schemas.openxmlformats.org/officeDocument/2006/relationships/image" Target="../media/image520.png"/><Relationship Id="rId18" Type="http://schemas.openxmlformats.org/officeDocument/2006/relationships/image" Target="../media/image516.png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9.png"/><Relationship Id="rId22" Type="http://schemas.openxmlformats.org/officeDocument/2006/relationships/image" Target="../media/image23.png"/><Relationship Id="rId21" Type="http://schemas.openxmlformats.org/officeDocument/2006/relationships/image" Target="../media/image528.png"/><Relationship Id="rId23" Type="http://schemas.openxmlformats.org/officeDocument/2006/relationships/image" Target="../media/image5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25.png"/><Relationship Id="rId5" Type="http://schemas.openxmlformats.org/officeDocument/2006/relationships/image" Target="../media/image521.png"/><Relationship Id="rId6" Type="http://schemas.openxmlformats.org/officeDocument/2006/relationships/image" Target="../media/image522.png"/><Relationship Id="rId7" Type="http://schemas.openxmlformats.org/officeDocument/2006/relationships/image" Target="../media/image11.png"/><Relationship Id="rId8" Type="http://schemas.openxmlformats.org/officeDocument/2006/relationships/image" Target="../media/image24.png"/><Relationship Id="rId11" Type="http://schemas.openxmlformats.org/officeDocument/2006/relationships/image" Target="../media/image519.png"/><Relationship Id="rId10" Type="http://schemas.openxmlformats.org/officeDocument/2006/relationships/image" Target="../media/image116.png"/><Relationship Id="rId13" Type="http://schemas.openxmlformats.org/officeDocument/2006/relationships/image" Target="../media/image523.png"/><Relationship Id="rId12" Type="http://schemas.openxmlformats.org/officeDocument/2006/relationships/image" Target="../media/image625.png"/><Relationship Id="rId15" Type="http://schemas.openxmlformats.org/officeDocument/2006/relationships/image" Target="../media/image407.png"/><Relationship Id="rId14" Type="http://schemas.openxmlformats.org/officeDocument/2006/relationships/image" Target="../media/image524.png"/><Relationship Id="rId17" Type="http://schemas.openxmlformats.org/officeDocument/2006/relationships/image" Target="../media/image307.png"/><Relationship Id="rId16" Type="http://schemas.openxmlformats.org/officeDocument/2006/relationships/image" Target="../media/image525.png"/><Relationship Id="rId19" Type="http://schemas.openxmlformats.org/officeDocument/2006/relationships/image" Target="../media/image527.png"/><Relationship Id="rId18" Type="http://schemas.openxmlformats.org/officeDocument/2006/relationships/image" Target="../media/image526.png"/></Relationships>
</file>

<file path=ppt/slides/_rels/slide5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4.png"/><Relationship Id="rId22" Type="http://schemas.openxmlformats.org/officeDocument/2006/relationships/image" Target="../media/image24.png"/><Relationship Id="rId21" Type="http://schemas.openxmlformats.org/officeDocument/2006/relationships/image" Target="../media/image23.png"/><Relationship Id="rId24" Type="http://schemas.openxmlformats.org/officeDocument/2006/relationships/image" Target="../media/image244.png"/><Relationship Id="rId23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532.png"/><Relationship Id="rId26" Type="http://schemas.openxmlformats.org/officeDocument/2006/relationships/image" Target="../media/image259.png"/><Relationship Id="rId25" Type="http://schemas.openxmlformats.org/officeDocument/2006/relationships/image" Target="../media/image12.png"/><Relationship Id="rId27" Type="http://schemas.openxmlformats.org/officeDocument/2006/relationships/image" Target="../media/image538.png"/><Relationship Id="rId5" Type="http://schemas.openxmlformats.org/officeDocument/2006/relationships/image" Target="../media/image509.png"/><Relationship Id="rId6" Type="http://schemas.openxmlformats.org/officeDocument/2006/relationships/image" Target="../media/image530.png"/><Relationship Id="rId7" Type="http://schemas.openxmlformats.org/officeDocument/2006/relationships/image" Target="../media/image533.png"/><Relationship Id="rId8" Type="http://schemas.openxmlformats.org/officeDocument/2006/relationships/image" Target="../media/image534.png"/><Relationship Id="rId11" Type="http://schemas.openxmlformats.org/officeDocument/2006/relationships/image" Target="../media/image289.png"/><Relationship Id="rId10" Type="http://schemas.openxmlformats.org/officeDocument/2006/relationships/image" Target="../media/image526.png"/><Relationship Id="rId13" Type="http://schemas.openxmlformats.org/officeDocument/2006/relationships/image" Target="../media/image03.png"/><Relationship Id="rId12" Type="http://schemas.openxmlformats.org/officeDocument/2006/relationships/image" Target="../media/image535.png"/><Relationship Id="rId15" Type="http://schemas.openxmlformats.org/officeDocument/2006/relationships/image" Target="../media/image275.png"/><Relationship Id="rId14" Type="http://schemas.openxmlformats.org/officeDocument/2006/relationships/image" Target="../media/image265.png"/><Relationship Id="rId17" Type="http://schemas.openxmlformats.org/officeDocument/2006/relationships/image" Target="../media/image240.png"/><Relationship Id="rId16" Type="http://schemas.openxmlformats.org/officeDocument/2006/relationships/image" Target="../media/image256.png"/><Relationship Id="rId19" Type="http://schemas.openxmlformats.org/officeDocument/2006/relationships/image" Target="../media/image307.png"/><Relationship Id="rId18" Type="http://schemas.openxmlformats.org/officeDocument/2006/relationships/image" Target="../media/image09.png"/></Relationships>
</file>

<file path=ppt/slides/_rels/slide5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6.png"/><Relationship Id="rId22" Type="http://schemas.openxmlformats.org/officeDocument/2006/relationships/image" Target="../media/image543.png"/><Relationship Id="rId21" Type="http://schemas.openxmlformats.org/officeDocument/2006/relationships/image" Target="../media/image5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30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96.png"/><Relationship Id="rId11" Type="http://schemas.openxmlformats.org/officeDocument/2006/relationships/image" Target="../media/image532.png"/><Relationship Id="rId10" Type="http://schemas.openxmlformats.org/officeDocument/2006/relationships/image" Target="../media/image540.png"/><Relationship Id="rId13" Type="http://schemas.openxmlformats.org/officeDocument/2006/relationships/image" Target="../media/image527.png"/><Relationship Id="rId12" Type="http://schemas.openxmlformats.org/officeDocument/2006/relationships/image" Target="../media/image521.png"/><Relationship Id="rId15" Type="http://schemas.openxmlformats.org/officeDocument/2006/relationships/image" Target="../media/image50.png"/><Relationship Id="rId14" Type="http://schemas.openxmlformats.org/officeDocument/2006/relationships/image" Target="../media/image537.png"/><Relationship Id="rId17" Type="http://schemas.openxmlformats.org/officeDocument/2006/relationships/image" Target="../media/image245.png"/><Relationship Id="rId16" Type="http://schemas.openxmlformats.org/officeDocument/2006/relationships/image" Target="../media/image536.png"/><Relationship Id="rId19" Type="http://schemas.openxmlformats.org/officeDocument/2006/relationships/image" Target="../media/image541.png"/><Relationship Id="rId18" Type="http://schemas.openxmlformats.org/officeDocument/2006/relationships/image" Target="../media/image5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278.png"/><Relationship Id="rId7" Type="http://schemas.openxmlformats.org/officeDocument/2006/relationships/image" Target="../media/image2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95.png"/><Relationship Id="rId7" Type="http://schemas.openxmlformats.org/officeDocument/2006/relationships/image" Target="../media/image9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4.png"/><Relationship Id="rId4" Type="http://schemas.openxmlformats.org/officeDocument/2006/relationships/image" Target="../media/image5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54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551.png"/></Relationships>
</file>

<file path=ppt/slides/_rels/slide6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3.png"/><Relationship Id="rId22" Type="http://schemas.openxmlformats.org/officeDocument/2006/relationships/image" Target="../media/image424.png"/><Relationship Id="rId21" Type="http://schemas.openxmlformats.org/officeDocument/2006/relationships/image" Target="../media/image425.png"/><Relationship Id="rId24" Type="http://schemas.openxmlformats.org/officeDocument/2006/relationships/image" Target="../media/image550.png"/><Relationship Id="rId23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00.png"/><Relationship Id="rId26" Type="http://schemas.openxmlformats.org/officeDocument/2006/relationships/image" Target="../media/image554.png"/><Relationship Id="rId25" Type="http://schemas.openxmlformats.org/officeDocument/2006/relationships/image" Target="../media/image552.png"/><Relationship Id="rId28" Type="http://schemas.openxmlformats.org/officeDocument/2006/relationships/image" Target="../media/image556.png"/><Relationship Id="rId27" Type="http://schemas.openxmlformats.org/officeDocument/2006/relationships/image" Target="../media/image555.png"/><Relationship Id="rId5" Type="http://schemas.openxmlformats.org/officeDocument/2006/relationships/image" Target="../media/image02.png"/><Relationship Id="rId6" Type="http://schemas.openxmlformats.org/officeDocument/2006/relationships/image" Target="../media/image14.png"/><Relationship Id="rId29" Type="http://schemas.openxmlformats.org/officeDocument/2006/relationships/image" Target="../media/image557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Relationship Id="rId31" Type="http://schemas.openxmlformats.org/officeDocument/2006/relationships/image" Target="../media/image558.png"/><Relationship Id="rId30" Type="http://schemas.openxmlformats.org/officeDocument/2006/relationships/image" Target="../media/image505.png"/><Relationship Id="rId11" Type="http://schemas.openxmlformats.org/officeDocument/2006/relationships/image" Target="../media/image422.png"/><Relationship Id="rId33" Type="http://schemas.openxmlformats.org/officeDocument/2006/relationships/image" Target="../media/image284.png"/><Relationship Id="rId10" Type="http://schemas.openxmlformats.org/officeDocument/2006/relationships/image" Target="../media/image419.png"/><Relationship Id="rId32" Type="http://schemas.openxmlformats.org/officeDocument/2006/relationships/image" Target="../media/image534.png"/><Relationship Id="rId13" Type="http://schemas.openxmlformats.org/officeDocument/2006/relationships/image" Target="../media/image548.png"/><Relationship Id="rId35" Type="http://schemas.openxmlformats.org/officeDocument/2006/relationships/image" Target="../media/image399.png"/><Relationship Id="rId12" Type="http://schemas.openxmlformats.org/officeDocument/2006/relationships/image" Target="../media/image296.png"/><Relationship Id="rId34" Type="http://schemas.openxmlformats.org/officeDocument/2006/relationships/image" Target="../media/image560.png"/><Relationship Id="rId15" Type="http://schemas.openxmlformats.org/officeDocument/2006/relationships/image" Target="../media/image553.png"/><Relationship Id="rId14" Type="http://schemas.openxmlformats.org/officeDocument/2006/relationships/image" Target="../media/image549.png"/><Relationship Id="rId36" Type="http://schemas.openxmlformats.org/officeDocument/2006/relationships/image" Target="../media/image403.png"/><Relationship Id="rId17" Type="http://schemas.openxmlformats.org/officeDocument/2006/relationships/image" Target="../media/image421.png"/><Relationship Id="rId16" Type="http://schemas.openxmlformats.org/officeDocument/2006/relationships/image" Target="../media/image215.png"/><Relationship Id="rId19" Type="http://schemas.openxmlformats.org/officeDocument/2006/relationships/image" Target="../media/image518.png"/><Relationship Id="rId18" Type="http://schemas.openxmlformats.org/officeDocument/2006/relationships/image" Target="../media/image420.png"/></Relationships>
</file>

<file path=ppt/slides/_rels/slide6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0.png"/><Relationship Id="rId21" Type="http://schemas.openxmlformats.org/officeDocument/2006/relationships/image" Target="../media/image5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23.png"/><Relationship Id="rId5" Type="http://schemas.openxmlformats.org/officeDocument/2006/relationships/image" Target="../media/image02.png"/><Relationship Id="rId6" Type="http://schemas.openxmlformats.org/officeDocument/2006/relationships/image" Target="../media/image559.png"/><Relationship Id="rId7" Type="http://schemas.openxmlformats.org/officeDocument/2006/relationships/image" Target="../media/image562.png"/><Relationship Id="rId8" Type="http://schemas.openxmlformats.org/officeDocument/2006/relationships/image" Target="../media/image500.png"/><Relationship Id="rId11" Type="http://schemas.openxmlformats.org/officeDocument/2006/relationships/image" Target="../media/image563.png"/><Relationship Id="rId10" Type="http://schemas.openxmlformats.org/officeDocument/2006/relationships/image" Target="../media/image561.png"/><Relationship Id="rId13" Type="http://schemas.openxmlformats.org/officeDocument/2006/relationships/image" Target="../media/image565.png"/><Relationship Id="rId12" Type="http://schemas.openxmlformats.org/officeDocument/2006/relationships/image" Target="../media/image572.png"/><Relationship Id="rId15" Type="http://schemas.openxmlformats.org/officeDocument/2006/relationships/image" Target="../media/image566.png"/><Relationship Id="rId14" Type="http://schemas.openxmlformats.org/officeDocument/2006/relationships/image" Target="../media/image564.png"/><Relationship Id="rId17" Type="http://schemas.openxmlformats.org/officeDocument/2006/relationships/image" Target="../media/image567.png"/><Relationship Id="rId16" Type="http://schemas.openxmlformats.org/officeDocument/2006/relationships/image" Target="../media/image571.png"/><Relationship Id="rId19" Type="http://schemas.openxmlformats.org/officeDocument/2006/relationships/image" Target="../media/image569.png"/><Relationship Id="rId18" Type="http://schemas.openxmlformats.org/officeDocument/2006/relationships/image" Target="../media/image568.png"/></Relationships>
</file>

<file path=ppt/slides/_rels/slide6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6.png"/><Relationship Id="rId22" Type="http://schemas.openxmlformats.org/officeDocument/2006/relationships/image" Target="../media/image588.png"/><Relationship Id="rId21" Type="http://schemas.openxmlformats.org/officeDocument/2006/relationships/image" Target="../media/image587.png"/><Relationship Id="rId23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78.png"/><Relationship Id="rId5" Type="http://schemas.openxmlformats.org/officeDocument/2006/relationships/image" Target="../media/image02.png"/><Relationship Id="rId6" Type="http://schemas.openxmlformats.org/officeDocument/2006/relationships/image" Target="../media/image574.png"/><Relationship Id="rId7" Type="http://schemas.openxmlformats.org/officeDocument/2006/relationships/image" Target="../media/image575.png"/><Relationship Id="rId8" Type="http://schemas.openxmlformats.org/officeDocument/2006/relationships/image" Target="../media/image577.png"/><Relationship Id="rId11" Type="http://schemas.openxmlformats.org/officeDocument/2006/relationships/image" Target="../media/image580.png"/><Relationship Id="rId10" Type="http://schemas.openxmlformats.org/officeDocument/2006/relationships/image" Target="../media/image576.png"/><Relationship Id="rId13" Type="http://schemas.openxmlformats.org/officeDocument/2006/relationships/image" Target="../media/image579.png"/><Relationship Id="rId12" Type="http://schemas.openxmlformats.org/officeDocument/2006/relationships/image" Target="../media/image269.png"/><Relationship Id="rId15" Type="http://schemas.openxmlformats.org/officeDocument/2006/relationships/image" Target="../media/image582.png"/><Relationship Id="rId14" Type="http://schemas.openxmlformats.org/officeDocument/2006/relationships/image" Target="../media/image658.png"/><Relationship Id="rId17" Type="http://schemas.openxmlformats.org/officeDocument/2006/relationships/image" Target="../media/image583.png"/><Relationship Id="rId16" Type="http://schemas.openxmlformats.org/officeDocument/2006/relationships/image" Target="../media/image581.png"/><Relationship Id="rId19" Type="http://schemas.openxmlformats.org/officeDocument/2006/relationships/image" Target="../media/image585.png"/><Relationship Id="rId18" Type="http://schemas.openxmlformats.org/officeDocument/2006/relationships/image" Target="../media/image59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76.png"/><Relationship Id="rId5" Type="http://schemas.openxmlformats.org/officeDocument/2006/relationships/image" Target="../media/image02.png"/><Relationship Id="rId6" Type="http://schemas.openxmlformats.org/officeDocument/2006/relationships/image" Target="../media/image589.png"/><Relationship Id="rId7" Type="http://schemas.openxmlformats.org/officeDocument/2006/relationships/image" Target="../media/image29.png"/><Relationship Id="rId8" Type="http://schemas.openxmlformats.org/officeDocument/2006/relationships/image" Target="../media/image591.png"/><Relationship Id="rId11" Type="http://schemas.openxmlformats.org/officeDocument/2006/relationships/image" Target="../media/image593.png"/><Relationship Id="rId10" Type="http://schemas.openxmlformats.org/officeDocument/2006/relationships/image" Target="../media/image578.png"/><Relationship Id="rId12" Type="http://schemas.openxmlformats.org/officeDocument/2006/relationships/image" Target="../media/image29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94.png"/><Relationship Id="rId5" Type="http://schemas.openxmlformats.org/officeDocument/2006/relationships/image" Target="../media/image02.png"/><Relationship Id="rId6" Type="http://schemas.openxmlformats.org/officeDocument/2006/relationships/image" Target="../media/image269.png"/><Relationship Id="rId7" Type="http://schemas.openxmlformats.org/officeDocument/2006/relationships/image" Target="../media/image580.png"/><Relationship Id="rId8" Type="http://schemas.openxmlformats.org/officeDocument/2006/relationships/image" Target="../media/image592.png"/><Relationship Id="rId11" Type="http://schemas.openxmlformats.org/officeDocument/2006/relationships/image" Target="../media/image579.png"/><Relationship Id="rId10" Type="http://schemas.openxmlformats.org/officeDocument/2006/relationships/image" Target="../media/image15.png"/><Relationship Id="rId13" Type="http://schemas.openxmlformats.org/officeDocument/2006/relationships/image" Target="../media/image595.png"/><Relationship Id="rId12" Type="http://schemas.openxmlformats.org/officeDocument/2006/relationships/image" Target="../media/image597.png"/><Relationship Id="rId14" Type="http://schemas.openxmlformats.org/officeDocument/2006/relationships/image" Target="../media/image59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00.png"/><Relationship Id="rId5" Type="http://schemas.openxmlformats.org/officeDocument/2006/relationships/image" Target="../media/image02.png"/><Relationship Id="rId6" Type="http://schemas.openxmlformats.org/officeDocument/2006/relationships/image" Target="../media/image603.png"/><Relationship Id="rId7" Type="http://schemas.openxmlformats.org/officeDocument/2006/relationships/image" Target="../media/image598.png"/><Relationship Id="rId8" Type="http://schemas.openxmlformats.org/officeDocument/2006/relationships/image" Target="../media/image649.png"/><Relationship Id="rId11" Type="http://schemas.openxmlformats.org/officeDocument/2006/relationships/image" Target="../media/image14.png"/><Relationship Id="rId10" Type="http://schemas.openxmlformats.org/officeDocument/2006/relationships/image" Target="../media/image601.png"/><Relationship Id="rId13" Type="http://schemas.openxmlformats.org/officeDocument/2006/relationships/image" Target="../media/image13.png"/><Relationship Id="rId12" Type="http://schemas.openxmlformats.org/officeDocument/2006/relationships/image" Target="../media/image15.png"/><Relationship Id="rId15" Type="http://schemas.openxmlformats.org/officeDocument/2006/relationships/image" Target="../media/image343.png"/><Relationship Id="rId14" Type="http://schemas.openxmlformats.org/officeDocument/2006/relationships/image" Target="../media/image602.png"/><Relationship Id="rId17" Type="http://schemas.openxmlformats.org/officeDocument/2006/relationships/image" Target="../media/image532.png"/><Relationship Id="rId16" Type="http://schemas.openxmlformats.org/officeDocument/2006/relationships/image" Target="../media/image289.png"/><Relationship Id="rId19" Type="http://schemas.openxmlformats.org/officeDocument/2006/relationships/image" Target="../media/image605.png"/><Relationship Id="rId18" Type="http://schemas.openxmlformats.org/officeDocument/2006/relationships/image" Target="../media/image6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98.png"/><Relationship Id="rId5" Type="http://schemas.openxmlformats.org/officeDocument/2006/relationships/image" Target="../media/image02.png"/><Relationship Id="rId6" Type="http://schemas.openxmlformats.org/officeDocument/2006/relationships/image" Target="../media/image43.png"/><Relationship Id="rId7" Type="http://schemas.openxmlformats.org/officeDocument/2006/relationships/image" Target="../media/image96.png"/><Relationship Id="rId8" Type="http://schemas.openxmlformats.org/officeDocument/2006/relationships/image" Target="../media/image32.png"/><Relationship Id="rId11" Type="http://schemas.openxmlformats.org/officeDocument/2006/relationships/image" Target="../media/image99.png"/><Relationship Id="rId10" Type="http://schemas.openxmlformats.org/officeDocument/2006/relationships/image" Target="../media/image97.png"/><Relationship Id="rId13" Type="http://schemas.openxmlformats.org/officeDocument/2006/relationships/image" Target="../media/image141.png"/><Relationship Id="rId12" Type="http://schemas.openxmlformats.org/officeDocument/2006/relationships/image" Target="../media/image100.png"/><Relationship Id="rId15" Type="http://schemas.openxmlformats.org/officeDocument/2006/relationships/image" Target="../media/image101.png"/><Relationship Id="rId14" Type="http://schemas.openxmlformats.org/officeDocument/2006/relationships/image" Target="../media/image102.png"/><Relationship Id="rId17" Type="http://schemas.openxmlformats.org/officeDocument/2006/relationships/image" Target="../media/image104.png"/><Relationship Id="rId16" Type="http://schemas.openxmlformats.org/officeDocument/2006/relationships/image" Target="../media/image95.png"/><Relationship Id="rId18" Type="http://schemas.openxmlformats.org/officeDocument/2006/relationships/image" Target="../media/image10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06.png"/><Relationship Id="rId5" Type="http://schemas.openxmlformats.org/officeDocument/2006/relationships/image" Target="../media/image02.png"/><Relationship Id="rId6" Type="http://schemas.openxmlformats.org/officeDocument/2006/relationships/image" Target="../media/image581.png"/><Relationship Id="rId7" Type="http://schemas.openxmlformats.org/officeDocument/2006/relationships/image" Target="../media/image607.png"/><Relationship Id="rId8" Type="http://schemas.openxmlformats.org/officeDocument/2006/relationships/image" Target="../media/image608.png"/><Relationship Id="rId11" Type="http://schemas.openxmlformats.org/officeDocument/2006/relationships/image" Target="../media/image609.png"/><Relationship Id="rId10" Type="http://schemas.openxmlformats.org/officeDocument/2006/relationships/image" Target="../media/image611.png"/><Relationship Id="rId13" Type="http://schemas.openxmlformats.org/officeDocument/2006/relationships/image" Target="../media/image612.png"/><Relationship Id="rId12" Type="http://schemas.openxmlformats.org/officeDocument/2006/relationships/image" Target="../media/image610.png"/><Relationship Id="rId15" Type="http://schemas.openxmlformats.org/officeDocument/2006/relationships/image" Target="../media/image599.png"/><Relationship Id="rId14" Type="http://schemas.openxmlformats.org/officeDocument/2006/relationships/image" Target="../media/image613.png"/><Relationship Id="rId17" Type="http://schemas.openxmlformats.org/officeDocument/2006/relationships/image" Target="../media/image615.png"/><Relationship Id="rId16" Type="http://schemas.openxmlformats.org/officeDocument/2006/relationships/image" Target="../media/image614.png"/><Relationship Id="rId19" Type="http://schemas.openxmlformats.org/officeDocument/2006/relationships/image" Target="../media/image616.png"/><Relationship Id="rId18" Type="http://schemas.openxmlformats.org/officeDocument/2006/relationships/image" Target="../media/image58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582.png"/><Relationship Id="rId5" Type="http://schemas.openxmlformats.org/officeDocument/2006/relationships/image" Target="../media/image617.png"/><Relationship Id="rId6" Type="http://schemas.openxmlformats.org/officeDocument/2006/relationships/image" Target="../media/image658.png"/><Relationship Id="rId7" Type="http://schemas.openxmlformats.org/officeDocument/2006/relationships/image" Target="../media/image618.png"/><Relationship Id="rId8" Type="http://schemas.openxmlformats.org/officeDocument/2006/relationships/image" Target="../media/image619.png"/><Relationship Id="rId11" Type="http://schemas.openxmlformats.org/officeDocument/2006/relationships/image" Target="../media/image595.png"/><Relationship Id="rId10" Type="http://schemas.openxmlformats.org/officeDocument/2006/relationships/image" Target="../media/image663.png"/><Relationship Id="rId12" Type="http://schemas.openxmlformats.org/officeDocument/2006/relationships/image" Target="../media/image62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574.png"/><Relationship Id="rId5" Type="http://schemas.openxmlformats.org/officeDocument/2006/relationships/image" Target="../media/image398.png"/><Relationship Id="rId6" Type="http://schemas.openxmlformats.org/officeDocument/2006/relationships/image" Target="../media/image577.png"/><Relationship Id="rId7" Type="http://schemas.openxmlformats.org/officeDocument/2006/relationships/image" Target="../media/image621.png"/><Relationship Id="rId8" Type="http://schemas.openxmlformats.org/officeDocument/2006/relationships/image" Target="../media/image624.png"/><Relationship Id="rId10" Type="http://schemas.openxmlformats.org/officeDocument/2006/relationships/image" Target="../media/image5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632.png"/><Relationship Id="rId5" Type="http://schemas.openxmlformats.org/officeDocument/2006/relationships/image" Target="../media/image587.png"/><Relationship Id="rId6" Type="http://schemas.openxmlformats.org/officeDocument/2006/relationships/image" Target="../media/image628.png"/><Relationship Id="rId7" Type="http://schemas.openxmlformats.org/officeDocument/2006/relationships/image" Target="../media/image588.png"/><Relationship Id="rId8" Type="http://schemas.openxmlformats.org/officeDocument/2006/relationships/image" Target="../media/image627.png"/><Relationship Id="rId11" Type="http://schemas.openxmlformats.org/officeDocument/2006/relationships/image" Target="../media/image590.png"/><Relationship Id="rId10" Type="http://schemas.openxmlformats.org/officeDocument/2006/relationships/image" Target="../media/image629.png"/><Relationship Id="rId13" Type="http://schemas.openxmlformats.org/officeDocument/2006/relationships/image" Target="../media/image631.png"/><Relationship Id="rId12" Type="http://schemas.openxmlformats.org/officeDocument/2006/relationships/image" Target="../media/image630.png"/><Relationship Id="rId14" Type="http://schemas.openxmlformats.org/officeDocument/2006/relationships/image" Target="../media/image635.png"/></Relationships>
</file>

<file path=ppt/slides/_rels/slide7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46.png"/><Relationship Id="rId22" Type="http://schemas.openxmlformats.org/officeDocument/2006/relationships/image" Target="../media/image659.png"/><Relationship Id="rId21" Type="http://schemas.openxmlformats.org/officeDocument/2006/relationships/image" Target="../media/image648.png"/><Relationship Id="rId24" Type="http://schemas.openxmlformats.org/officeDocument/2006/relationships/image" Target="../media/image651.png"/><Relationship Id="rId23" Type="http://schemas.openxmlformats.org/officeDocument/2006/relationships/image" Target="../media/image5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636.png"/><Relationship Id="rId5" Type="http://schemas.openxmlformats.org/officeDocument/2006/relationships/image" Target="../media/image634.png"/><Relationship Id="rId6" Type="http://schemas.openxmlformats.org/officeDocument/2006/relationships/image" Target="../media/image639.png"/><Relationship Id="rId7" Type="http://schemas.openxmlformats.org/officeDocument/2006/relationships/image" Target="../media/image637.png"/><Relationship Id="rId8" Type="http://schemas.openxmlformats.org/officeDocument/2006/relationships/image" Target="../media/image638.png"/><Relationship Id="rId11" Type="http://schemas.openxmlformats.org/officeDocument/2006/relationships/image" Target="../media/image641.png"/><Relationship Id="rId10" Type="http://schemas.openxmlformats.org/officeDocument/2006/relationships/image" Target="../media/image640.png"/><Relationship Id="rId13" Type="http://schemas.openxmlformats.org/officeDocument/2006/relationships/image" Target="../media/image643.png"/><Relationship Id="rId12" Type="http://schemas.openxmlformats.org/officeDocument/2006/relationships/image" Target="../media/image642.png"/><Relationship Id="rId15" Type="http://schemas.openxmlformats.org/officeDocument/2006/relationships/image" Target="../media/image644.png"/><Relationship Id="rId14" Type="http://schemas.openxmlformats.org/officeDocument/2006/relationships/image" Target="../media/image677.png"/><Relationship Id="rId17" Type="http://schemas.openxmlformats.org/officeDocument/2006/relationships/image" Target="../media/image585.png"/><Relationship Id="rId16" Type="http://schemas.openxmlformats.org/officeDocument/2006/relationships/image" Target="../media/image586.png"/><Relationship Id="rId19" Type="http://schemas.openxmlformats.org/officeDocument/2006/relationships/image" Target="../media/image647.png"/><Relationship Id="rId18" Type="http://schemas.openxmlformats.org/officeDocument/2006/relationships/image" Target="../media/image645.png"/></Relationships>
</file>

<file path=ppt/slides/_rels/slide7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2.png"/><Relationship Id="rId22" Type="http://schemas.openxmlformats.org/officeDocument/2006/relationships/image" Target="../media/image662.png"/><Relationship Id="rId21" Type="http://schemas.openxmlformats.org/officeDocument/2006/relationships/image" Target="../media/image665.png"/><Relationship Id="rId24" Type="http://schemas.openxmlformats.org/officeDocument/2006/relationships/image" Target="../media/image685.png"/><Relationship Id="rId23" Type="http://schemas.openxmlformats.org/officeDocument/2006/relationships/image" Target="../media/image6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654.png"/><Relationship Id="rId5" Type="http://schemas.openxmlformats.org/officeDocument/2006/relationships/image" Target="../media/image650.png"/><Relationship Id="rId6" Type="http://schemas.openxmlformats.org/officeDocument/2006/relationships/image" Target="../media/image652.png"/><Relationship Id="rId7" Type="http://schemas.openxmlformats.org/officeDocument/2006/relationships/image" Target="../media/image653.png"/><Relationship Id="rId8" Type="http://schemas.openxmlformats.org/officeDocument/2006/relationships/image" Target="../media/image656.png"/><Relationship Id="rId11" Type="http://schemas.openxmlformats.org/officeDocument/2006/relationships/image" Target="../media/image655.png"/><Relationship Id="rId10" Type="http://schemas.openxmlformats.org/officeDocument/2006/relationships/image" Target="../media/image657.png"/><Relationship Id="rId13" Type="http://schemas.openxmlformats.org/officeDocument/2006/relationships/image" Target="../media/image410.png"/><Relationship Id="rId12" Type="http://schemas.openxmlformats.org/officeDocument/2006/relationships/image" Target="../media/image430.png"/><Relationship Id="rId15" Type="http://schemas.openxmlformats.org/officeDocument/2006/relationships/image" Target="../media/image661.png"/><Relationship Id="rId14" Type="http://schemas.openxmlformats.org/officeDocument/2006/relationships/image" Target="../media/image252.png"/><Relationship Id="rId17" Type="http://schemas.openxmlformats.org/officeDocument/2006/relationships/image" Target="../media/image660.png"/><Relationship Id="rId16" Type="http://schemas.openxmlformats.org/officeDocument/2006/relationships/image" Target="../media/image419.png"/><Relationship Id="rId19" Type="http://schemas.openxmlformats.org/officeDocument/2006/relationships/image" Target="../media/image433.png"/><Relationship Id="rId18" Type="http://schemas.openxmlformats.org/officeDocument/2006/relationships/image" Target="../media/image43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668.png"/><Relationship Id="rId5" Type="http://schemas.openxmlformats.org/officeDocument/2006/relationships/image" Target="../media/image664.png"/><Relationship Id="rId6" Type="http://schemas.openxmlformats.org/officeDocument/2006/relationships/image" Target="../media/image662.png"/><Relationship Id="rId7" Type="http://schemas.openxmlformats.org/officeDocument/2006/relationships/image" Target="../media/image667.png"/><Relationship Id="rId8" Type="http://schemas.openxmlformats.org/officeDocument/2006/relationships/image" Target="../media/image666.png"/><Relationship Id="rId11" Type="http://schemas.openxmlformats.org/officeDocument/2006/relationships/image" Target="../media/image669.png"/><Relationship Id="rId10" Type="http://schemas.openxmlformats.org/officeDocument/2006/relationships/image" Target="../media/image264.png"/><Relationship Id="rId13" Type="http://schemas.openxmlformats.org/officeDocument/2006/relationships/image" Target="../media/image339.png"/><Relationship Id="rId12" Type="http://schemas.openxmlformats.org/officeDocument/2006/relationships/image" Target="../media/image671.png"/><Relationship Id="rId15" Type="http://schemas.openxmlformats.org/officeDocument/2006/relationships/image" Target="../media/image679.png"/><Relationship Id="rId14" Type="http://schemas.openxmlformats.org/officeDocument/2006/relationships/image" Target="../media/image286.png"/></Relationships>
</file>

<file path=ppt/slides/_rels/slide7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3.png"/><Relationship Id="rId22" Type="http://schemas.openxmlformats.org/officeDocument/2006/relationships/image" Target="../media/image684.png"/><Relationship Id="rId21" Type="http://schemas.openxmlformats.org/officeDocument/2006/relationships/image" Target="../media/image705.png"/><Relationship Id="rId24" Type="http://schemas.openxmlformats.org/officeDocument/2006/relationships/image" Target="../media/image689.png"/><Relationship Id="rId23" Type="http://schemas.openxmlformats.org/officeDocument/2006/relationships/image" Target="../media/image6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458.png"/><Relationship Id="rId26" Type="http://schemas.openxmlformats.org/officeDocument/2006/relationships/image" Target="../media/image692.png"/><Relationship Id="rId25" Type="http://schemas.openxmlformats.org/officeDocument/2006/relationships/image" Target="../media/image688.png"/><Relationship Id="rId5" Type="http://schemas.openxmlformats.org/officeDocument/2006/relationships/image" Target="../media/image337.png"/><Relationship Id="rId6" Type="http://schemas.openxmlformats.org/officeDocument/2006/relationships/image" Target="../media/image675.png"/><Relationship Id="rId7" Type="http://schemas.openxmlformats.org/officeDocument/2006/relationships/image" Target="../media/image672.png"/><Relationship Id="rId8" Type="http://schemas.openxmlformats.org/officeDocument/2006/relationships/image" Target="../media/image670.png"/><Relationship Id="rId11" Type="http://schemas.openxmlformats.org/officeDocument/2006/relationships/image" Target="../media/image674.png"/><Relationship Id="rId10" Type="http://schemas.openxmlformats.org/officeDocument/2006/relationships/image" Target="../media/image673.png"/><Relationship Id="rId13" Type="http://schemas.openxmlformats.org/officeDocument/2006/relationships/image" Target="../media/image676.png"/><Relationship Id="rId12" Type="http://schemas.openxmlformats.org/officeDocument/2006/relationships/image" Target="../media/image396.png"/><Relationship Id="rId15" Type="http://schemas.openxmlformats.org/officeDocument/2006/relationships/image" Target="../media/image678.png"/><Relationship Id="rId14" Type="http://schemas.openxmlformats.org/officeDocument/2006/relationships/image" Target="../media/image680.png"/><Relationship Id="rId17" Type="http://schemas.openxmlformats.org/officeDocument/2006/relationships/image" Target="../media/image698.png"/><Relationship Id="rId16" Type="http://schemas.openxmlformats.org/officeDocument/2006/relationships/image" Target="../media/image687.png"/><Relationship Id="rId19" Type="http://schemas.openxmlformats.org/officeDocument/2006/relationships/image" Target="../media/image682.png"/><Relationship Id="rId18" Type="http://schemas.openxmlformats.org/officeDocument/2006/relationships/image" Target="../media/image68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02.png"/><Relationship Id="rId4" Type="http://schemas.openxmlformats.org/officeDocument/2006/relationships/image" Target="../media/image695.png"/><Relationship Id="rId9" Type="http://schemas.openxmlformats.org/officeDocument/2006/relationships/image" Target="../media/image691.png"/><Relationship Id="rId5" Type="http://schemas.openxmlformats.org/officeDocument/2006/relationships/image" Target="../media/image544.png"/><Relationship Id="rId6" Type="http://schemas.openxmlformats.org/officeDocument/2006/relationships/image" Target="../media/image690.png"/><Relationship Id="rId7" Type="http://schemas.openxmlformats.org/officeDocument/2006/relationships/image" Target="../media/image549.png"/><Relationship Id="rId8" Type="http://schemas.openxmlformats.org/officeDocument/2006/relationships/image" Target="../media/image598.png"/><Relationship Id="rId11" Type="http://schemas.openxmlformats.org/officeDocument/2006/relationships/image" Target="../media/image694.png"/><Relationship Id="rId10" Type="http://schemas.openxmlformats.org/officeDocument/2006/relationships/image" Target="../media/image277.png"/><Relationship Id="rId13" Type="http://schemas.openxmlformats.org/officeDocument/2006/relationships/image" Target="../media/image696.png"/><Relationship Id="rId12" Type="http://schemas.openxmlformats.org/officeDocument/2006/relationships/image" Target="../media/image693.png"/><Relationship Id="rId15" Type="http://schemas.openxmlformats.org/officeDocument/2006/relationships/image" Target="../media/image649.png"/><Relationship Id="rId14" Type="http://schemas.openxmlformats.org/officeDocument/2006/relationships/image" Target="../media/image697.png"/><Relationship Id="rId17" Type="http://schemas.openxmlformats.org/officeDocument/2006/relationships/image" Target="../media/image699.png"/><Relationship Id="rId16" Type="http://schemas.openxmlformats.org/officeDocument/2006/relationships/image" Target="../media/image703.png"/></Relationships>
</file>

<file path=ppt/slides/_rels/slide79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3.png"/><Relationship Id="rId21" Type="http://schemas.openxmlformats.org/officeDocument/2006/relationships/image" Target="../media/image7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701.png"/><Relationship Id="rId5" Type="http://schemas.openxmlformats.org/officeDocument/2006/relationships/image" Target="../media/image703.png"/><Relationship Id="rId6" Type="http://schemas.openxmlformats.org/officeDocument/2006/relationships/image" Target="../media/image708.png"/><Relationship Id="rId7" Type="http://schemas.openxmlformats.org/officeDocument/2006/relationships/image" Target="../media/image700.png"/><Relationship Id="rId8" Type="http://schemas.openxmlformats.org/officeDocument/2006/relationships/image" Target="../media/image706.png"/><Relationship Id="rId11" Type="http://schemas.openxmlformats.org/officeDocument/2006/relationships/image" Target="../media/image711.png"/><Relationship Id="rId10" Type="http://schemas.openxmlformats.org/officeDocument/2006/relationships/image" Target="../media/image702.png"/><Relationship Id="rId13" Type="http://schemas.openxmlformats.org/officeDocument/2006/relationships/image" Target="../media/image707.png"/><Relationship Id="rId12" Type="http://schemas.openxmlformats.org/officeDocument/2006/relationships/image" Target="../media/image704.png"/><Relationship Id="rId15" Type="http://schemas.openxmlformats.org/officeDocument/2006/relationships/image" Target="../media/image710.png"/><Relationship Id="rId14" Type="http://schemas.openxmlformats.org/officeDocument/2006/relationships/image" Target="../media/image555.png"/><Relationship Id="rId17" Type="http://schemas.openxmlformats.org/officeDocument/2006/relationships/image" Target="../media/image552.png"/><Relationship Id="rId16" Type="http://schemas.openxmlformats.org/officeDocument/2006/relationships/image" Target="../media/image554.png"/><Relationship Id="rId19" Type="http://schemas.openxmlformats.org/officeDocument/2006/relationships/image" Target="../media/image570.png"/><Relationship Id="rId18" Type="http://schemas.openxmlformats.org/officeDocument/2006/relationships/image" Target="../media/image5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09.png"/><Relationship Id="rId5" Type="http://schemas.openxmlformats.org/officeDocument/2006/relationships/image" Target="../media/image02.png"/><Relationship Id="rId6" Type="http://schemas.openxmlformats.org/officeDocument/2006/relationships/image" Target="../media/image63.png"/><Relationship Id="rId7" Type="http://schemas.openxmlformats.org/officeDocument/2006/relationships/image" Target="../media/image107.png"/><Relationship Id="rId8" Type="http://schemas.openxmlformats.org/officeDocument/2006/relationships/image" Target="../media/image110.png"/><Relationship Id="rId11" Type="http://schemas.openxmlformats.org/officeDocument/2006/relationships/image" Target="../media/image60.png"/><Relationship Id="rId10" Type="http://schemas.openxmlformats.org/officeDocument/2006/relationships/image" Target="../media/image108.png"/><Relationship Id="rId13" Type="http://schemas.openxmlformats.org/officeDocument/2006/relationships/image" Target="../media/image72.png"/><Relationship Id="rId12" Type="http://schemas.openxmlformats.org/officeDocument/2006/relationships/image" Target="../media/image106.png"/><Relationship Id="rId15" Type="http://schemas.openxmlformats.org/officeDocument/2006/relationships/image" Target="../media/image32.png"/><Relationship Id="rId14" Type="http://schemas.openxmlformats.org/officeDocument/2006/relationships/image" Target="../media/image71.png"/><Relationship Id="rId17" Type="http://schemas.openxmlformats.org/officeDocument/2006/relationships/image" Target="../media/image74.png"/><Relationship Id="rId16" Type="http://schemas.openxmlformats.org/officeDocument/2006/relationships/image" Target="../media/image78.png"/></Relationships>
</file>

<file path=ppt/slides/_rels/slide8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9.png"/><Relationship Id="rId21" Type="http://schemas.openxmlformats.org/officeDocument/2006/relationships/image" Target="../media/image7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00.png"/><Relationship Id="rId4" Type="http://schemas.openxmlformats.org/officeDocument/2006/relationships/image" Target="../media/image02.png"/><Relationship Id="rId9" Type="http://schemas.openxmlformats.org/officeDocument/2006/relationships/image" Target="../media/image715.png"/><Relationship Id="rId5" Type="http://schemas.openxmlformats.org/officeDocument/2006/relationships/image" Target="../media/image520.png"/><Relationship Id="rId6" Type="http://schemas.openxmlformats.org/officeDocument/2006/relationships/image" Target="../media/image534.png"/><Relationship Id="rId7" Type="http://schemas.openxmlformats.org/officeDocument/2006/relationships/image" Target="../media/image713.png"/><Relationship Id="rId8" Type="http://schemas.openxmlformats.org/officeDocument/2006/relationships/image" Target="../media/image732.png"/><Relationship Id="rId11" Type="http://schemas.openxmlformats.org/officeDocument/2006/relationships/image" Target="../media/image712.png"/><Relationship Id="rId10" Type="http://schemas.openxmlformats.org/officeDocument/2006/relationships/image" Target="../media/image714.png"/><Relationship Id="rId13" Type="http://schemas.openxmlformats.org/officeDocument/2006/relationships/image" Target="../media/image717.png"/><Relationship Id="rId12" Type="http://schemas.openxmlformats.org/officeDocument/2006/relationships/image" Target="../media/image719.png"/><Relationship Id="rId15" Type="http://schemas.openxmlformats.org/officeDocument/2006/relationships/image" Target="../media/image718.png"/><Relationship Id="rId14" Type="http://schemas.openxmlformats.org/officeDocument/2006/relationships/image" Target="../media/image716.png"/><Relationship Id="rId17" Type="http://schemas.openxmlformats.org/officeDocument/2006/relationships/image" Target="../media/image722.png"/><Relationship Id="rId16" Type="http://schemas.openxmlformats.org/officeDocument/2006/relationships/image" Target="../media/image720.png"/><Relationship Id="rId19" Type="http://schemas.openxmlformats.org/officeDocument/2006/relationships/image" Target="../media/image397.png"/><Relationship Id="rId18" Type="http://schemas.openxmlformats.org/officeDocument/2006/relationships/image" Target="../media/image559.png"/></Relationships>
</file>

<file path=ppt/slides/_rels/slide81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1.png"/><Relationship Id="rId21" Type="http://schemas.openxmlformats.org/officeDocument/2006/relationships/image" Target="../media/image7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02.png"/><Relationship Id="rId4" Type="http://schemas.openxmlformats.org/officeDocument/2006/relationships/image" Target="../media/image556.png"/><Relationship Id="rId9" Type="http://schemas.openxmlformats.org/officeDocument/2006/relationships/image" Target="../media/image731.png"/><Relationship Id="rId5" Type="http://schemas.openxmlformats.org/officeDocument/2006/relationships/image" Target="../media/image505.png"/><Relationship Id="rId6" Type="http://schemas.openxmlformats.org/officeDocument/2006/relationships/image" Target="../media/image721.png"/><Relationship Id="rId7" Type="http://schemas.openxmlformats.org/officeDocument/2006/relationships/image" Target="../media/image724.png"/><Relationship Id="rId8" Type="http://schemas.openxmlformats.org/officeDocument/2006/relationships/image" Target="../media/image726.png"/><Relationship Id="rId11" Type="http://schemas.openxmlformats.org/officeDocument/2006/relationships/image" Target="../media/image730.png"/><Relationship Id="rId10" Type="http://schemas.openxmlformats.org/officeDocument/2006/relationships/image" Target="../media/image727.png"/><Relationship Id="rId13" Type="http://schemas.openxmlformats.org/officeDocument/2006/relationships/image" Target="../media/image728.png"/><Relationship Id="rId12" Type="http://schemas.openxmlformats.org/officeDocument/2006/relationships/image" Target="../media/image725.png"/><Relationship Id="rId15" Type="http://schemas.openxmlformats.org/officeDocument/2006/relationships/image" Target="../media/image743.png"/><Relationship Id="rId14" Type="http://schemas.openxmlformats.org/officeDocument/2006/relationships/image" Target="../media/image729.png"/><Relationship Id="rId17" Type="http://schemas.openxmlformats.org/officeDocument/2006/relationships/image" Target="../media/image736.png"/><Relationship Id="rId16" Type="http://schemas.openxmlformats.org/officeDocument/2006/relationships/image" Target="../media/image557.png"/><Relationship Id="rId19" Type="http://schemas.openxmlformats.org/officeDocument/2006/relationships/image" Target="../media/image738.png"/><Relationship Id="rId18" Type="http://schemas.openxmlformats.org/officeDocument/2006/relationships/image" Target="../media/image733.png"/></Relationships>
</file>

<file path=ppt/slides/_rels/slide82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0.png"/><Relationship Id="rId22" Type="http://schemas.openxmlformats.org/officeDocument/2006/relationships/image" Target="../media/image767.png"/><Relationship Id="rId21" Type="http://schemas.openxmlformats.org/officeDocument/2006/relationships/image" Target="../media/image744.png"/><Relationship Id="rId23" Type="http://schemas.openxmlformats.org/officeDocument/2006/relationships/image" Target="../media/image6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70.png"/><Relationship Id="rId5" Type="http://schemas.openxmlformats.org/officeDocument/2006/relationships/image" Target="../media/image02.png"/><Relationship Id="rId6" Type="http://schemas.openxmlformats.org/officeDocument/2006/relationships/image" Target="../media/image274.png"/><Relationship Id="rId7" Type="http://schemas.openxmlformats.org/officeDocument/2006/relationships/image" Target="../media/image276.png"/><Relationship Id="rId8" Type="http://schemas.openxmlformats.org/officeDocument/2006/relationships/image" Target="../media/image279.png"/><Relationship Id="rId11" Type="http://schemas.openxmlformats.org/officeDocument/2006/relationships/image" Target="../media/image696.png"/><Relationship Id="rId10" Type="http://schemas.openxmlformats.org/officeDocument/2006/relationships/image" Target="../media/image734.png"/><Relationship Id="rId13" Type="http://schemas.openxmlformats.org/officeDocument/2006/relationships/image" Target="../media/image742.png"/><Relationship Id="rId12" Type="http://schemas.openxmlformats.org/officeDocument/2006/relationships/image" Target="../media/image737.png"/><Relationship Id="rId15" Type="http://schemas.openxmlformats.org/officeDocument/2006/relationships/image" Target="../media/image747.png"/><Relationship Id="rId14" Type="http://schemas.openxmlformats.org/officeDocument/2006/relationships/image" Target="../media/image739.png"/><Relationship Id="rId17" Type="http://schemas.openxmlformats.org/officeDocument/2006/relationships/image" Target="../media/image425.png"/><Relationship Id="rId16" Type="http://schemas.openxmlformats.org/officeDocument/2006/relationships/image" Target="../media/image745.png"/><Relationship Id="rId19" Type="http://schemas.openxmlformats.org/officeDocument/2006/relationships/image" Target="../media/image413.png"/><Relationship Id="rId18" Type="http://schemas.openxmlformats.org/officeDocument/2006/relationships/image" Target="../media/image416.png"/></Relationships>
</file>

<file path=ppt/slides/_rels/slide83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6.png"/><Relationship Id="rId22" Type="http://schemas.openxmlformats.org/officeDocument/2006/relationships/image" Target="../media/image757.png"/><Relationship Id="rId21" Type="http://schemas.openxmlformats.org/officeDocument/2006/relationships/image" Target="../media/image759.png"/><Relationship Id="rId24" Type="http://schemas.openxmlformats.org/officeDocument/2006/relationships/image" Target="../media/image772.png"/><Relationship Id="rId23" Type="http://schemas.openxmlformats.org/officeDocument/2006/relationships/image" Target="../media/image7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50.png"/><Relationship Id="rId26" Type="http://schemas.openxmlformats.org/officeDocument/2006/relationships/image" Target="../media/image763.png"/><Relationship Id="rId25" Type="http://schemas.openxmlformats.org/officeDocument/2006/relationships/image" Target="../media/image768.png"/><Relationship Id="rId5" Type="http://schemas.openxmlformats.org/officeDocument/2006/relationships/image" Target="../media/image02.png"/><Relationship Id="rId6" Type="http://schemas.openxmlformats.org/officeDocument/2006/relationships/image" Target="../media/image749.png"/><Relationship Id="rId7" Type="http://schemas.openxmlformats.org/officeDocument/2006/relationships/image" Target="../media/image746.png"/><Relationship Id="rId8" Type="http://schemas.openxmlformats.org/officeDocument/2006/relationships/image" Target="../media/image411.png"/><Relationship Id="rId11" Type="http://schemas.openxmlformats.org/officeDocument/2006/relationships/image" Target="../media/image421.png"/><Relationship Id="rId10" Type="http://schemas.openxmlformats.org/officeDocument/2006/relationships/image" Target="../media/image518.png"/><Relationship Id="rId13" Type="http://schemas.openxmlformats.org/officeDocument/2006/relationships/image" Target="../media/image420.png"/><Relationship Id="rId12" Type="http://schemas.openxmlformats.org/officeDocument/2006/relationships/image" Target="../media/image751.png"/><Relationship Id="rId15" Type="http://schemas.openxmlformats.org/officeDocument/2006/relationships/image" Target="../media/image760.png"/><Relationship Id="rId14" Type="http://schemas.openxmlformats.org/officeDocument/2006/relationships/image" Target="../media/image748.png"/><Relationship Id="rId17" Type="http://schemas.openxmlformats.org/officeDocument/2006/relationships/image" Target="../media/image752.png"/><Relationship Id="rId16" Type="http://schemas.openxmlformats.org/officeDocument/2006/relationships/image" Target="../media/image753.png"/><Relationship Id="rId19" Type="http://schemas.openxmlformats.org/officeDocument/2006/relationships/image" Target="../media/image755.png"/><Relationship Id="rId18" Type="http://schemas.openxmlformats.org/officeDocument/2006/relationships/image" Target="../media/image754.png"/></Relationships>
</file>

<file path=ppt/slides/_rels/slide8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71.png"/><Relationship Id="rId22" Type="http://schemas.openxmlformats.org/officeDocument/2006/relationships/image" Target="../media/image775.png"/><Relationship Id="rId21" Type="http://schemas.openxmlformats.org/officeDocument/2006/relationships/image" Target="../media/image773.png"/><Relationship Id="rId24" Type="http://schemas.openxmlformats.org/officeDocument/2006/relationships/image" Target="../media/image512.png"/><Relationship Id="rId23" Type="http://schemas.openxmlformats.org/officeDocument/2006/relationships/image" Target="../media/image7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64.png"/><Relationship Id="rId5" Type="http://schemas.openxmlformats.org/officeDocument/2006/relationships/image" Target="../media/image02.png"/><Relationship Id="rId6" Type="http://schemas.openxmlformats.org/officeDocument/2006/relationships/image" Target="../media/image766.png"/><Relationship Id="rId7" Type="http://schemas.openxmlformats.org/officeDocument/2006/relationships/image" Target="../media/image761.png"/><Relationship Id="rId8" Type="http://schemas.openxmlformats.org/officeDocument/2006/relationships/image" Target="../media/image762.png"/><Relationship Id="rId11" Type="http://schemas.openxmlformats.org/officeDocument/2006/relationships/image" Target="../media/image765.png"/><Relationship Id="rId10" Type="http://schemas.openxmlformats.org/officeDocument/2006/relationships/image" Target="../media/image511.png"/><Relationship Id="rId13" Type="http://schemas.openxmlformats.org/officeDocument/2006/relationships/image" Target="../media/image770.png"/><Relationship Id="rId12" Type="http://schemas.openxmlformats.org/officeDocument/2006/relationships/image" Target="../media/image774.png"/><Relationship Id="rId15" Type="http://schemas.openxmlformats.org/officeDocument/2006/relationships/image" Target="../media/image789.png"/><Relationship Id="rId14" Type="http://schemas.openxmlformats.org/officeDocument/2006/relationships/image" Target="../media/image769.png"/><Relationship Id="rId17" Type="http://schemas.openxmlformats.org/officeDocument/2006/relationships/image" Target="../media/image553.png"/><Relationship Id="rId16" Type="http://schemas.openxmlformats.org/officeDocument/2006/relationships/image" Target="../media/image507.png"/><Relationship Id="rId19" Type="http://schemas.openxmlformats.org/officeDocument/2006/relationships/image" Target="../media/image509.png"/><Relationship Id="rId18" Type="http://schemas.openxmlformats.org/officeDocument/2006/relationships/image" Target="../media/image781.png"/></Relationships>
</file>

<file path=ppt/slides/_rels/slide8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4.png"/><Relationship Id="rId22" Type="http://schemas.openxmlformats.org/officeDocument/2006/relationships/image" Target="../media/image790.png"/><Relationship Id="rId21" Type="http://schemas.openxmlformats.org/officeDocument/2006/relationships/image" Target="../media/image7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78.png"/><Relationship Id="rId5" Type="http://schemas.openxmlformats.org/officeDocument/2006/relationships/image" Target="../media/image02.png"/><Relationship Id="rId6" Type="http://schemas.openxmlformats.org/officeDocument/2006/relationships/image" Target="../media/image777.png"/><Relationship Id="rId7" Type="http://schemas.openxmlformats.org/officeDocument/2006/relationships/image" Target="../media/image776.png"/><Relationship Id="rId8" Type="http://schemas.openxmlformats.org/officeDocument/2006/relationships/image" Target="../media/image564.png"/><Relationship Id="rId11" Type="http://schemas.openxmlformats.org/officeDocument/2006/relationships/image" Target="../media/image565.png"/><Relationship Id="rId10" Type="http://schemas.openxmlformats.org/officeDocument/2006/relationships/image" Target="../media/image780.png"/><Relationship Id="rId13" Type="http://schemas.openxmlformats.org/officeDocument/2006/relationships/image" Target="../media/image567.png"/><Relationship Id="rId12" Type="http://schemas.openxmlformats.org/officeDocument/2006/relationships/image" Target="../media/image571.png"/><Relationship Id="rId15" Type="http://schemas.openxmlformats.org/officeDocument/2006/relationships/image" Target="../media/image517.png"/><Relationship Id="rId14" Type="http://schemas.openxmlformats.org/officeDocument/2006/relationships/image" Target="../media/image782.png"/><Relationship Id="rId17" Type="http://schemas.openxmlformats.org/officeDocument/2006/relationships/image" Target="../media/image786.png"/><Relationship Id="rId16" Type="http://schemas.openxmlformats.org/officeDocument/2006/relationships/image" Target="../media/image548.png"/><Relationship Id="rId19" Type="http://schemas.openxmlformats.org/officeDocument/2006/relationships/image" Target="../media/image783.png"/><Relationship Id="rId18" Type="http://schemas.openxmlformats.org/officeDocument/2006/relationships/image" Target="../media/image549.png"/></Relationships>
</file>

<file path=ppt/slides/_rels/slide8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95.png"/><Relationship Id="rId22" Type="http://schemas.openxmlformats.org/officeDocument/2006/relationships/image" Target="../media/image800.png"/><Relationship Id="rId21" Type="http://schemas.openxmlformats.org/officeDocument/2006/relationships/image" Target="../media/image798.png"/><Relationship Id="rId23" Type="http://schemas.openxmlformats.org/officeDocument/2006/relationships/image" Target="../media/image8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03.png"/><Relationship Id="rId5" Type="http://schemas.openxmlformats.org/officeDocument/2006/relationships/image" Target="../media/image02.png"/><Relationship Id="rId6" Type="http://schemas.openxmlformats.org/officeDocument/2006/relationships/image" Target="../media/image788.png"/><Relationship Id="rId7" Type="http://schemas.openxmlformats.org/officeDocument/2006/relationships/image" Target="../media/image787.png"/><Relationship Id="rId8" Type="http://schemas.openxmlformats.org/officeDocument/2006/relationships/image" Target="../media/image347.png"/><Relationship Id="rId11" Type="http://schemas.openxmlformats.org/officeDocument/2006/relationships/image" Target="../media/image793.png"/><Relationship Id="rId10" Type="http://schemas.openxmlformats.org/officeDocument/2006/relationships/image" Target="../media/image791.png"/><Relationship Id="rId13" Type="http://schemas.openxmlformats.org/officeDocument/2006/relationships/image" Target="../media/image404.png"/><Relationship Id="rId12" Type="http://schemas.openxmlformats.org/officeDocument/2006/relationships/image" Target="../media/image801.png"/><Relationship Id="rId15" Type="http://schemas.openxmlformats.org/officeDocument/2006/relationships/image" Target="../media/image803.png"/><Relationship Id="rId14" Type="http://schemas.openxmlformats.org/officeDocument/2006/relationships/image" Target="../media/image799.png"/><Relationship Id="rId17" Type="http://schemas.openxmlformats.org/officeDocument/2006/relationships/image" Target="../media/image797.png"/><Relationship Id="rId16" Type="http://schemas.openxmlformats.org/officeDocument/2006/relationships/image" Target="../media/image792.png"/><Relationship Id="rId19" Type="http://schemas.openxmlformats.org/officeDocument/2006/relationships/image" Target="../media/image794.png"/><Relationship Id="rId18" Type="http://schemas.openxmlformats.org/officeDocument/2006/relationships/image" Target="../media/image796.png"/></Relationships>
</file>

<file path=ppt/slides/_rels/slide8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11.png"/><Relationship Id="rId22" Type="http://schemas.openxmlformats.org/officeDocument/2006/relationships/image" Target="../media/image810.png"/><Relationship Id="rId21" Type="http://schemas.openxmlformats.org/officeDocument/2006/relationships/image" Target="../media/image817.png"/><Relationship Id="rId24" Type="http://schemas.openxmlformats.org/officeDocument/2006/relationships/image" Target="../media/image814.png"/><Relationship Id="rId23" Type="http://schemas.openxmlformats.org/officeDocument/2006/relationships/image" Target="../media/image8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08.png"/><Relationship Id="rId5" Type="http://schemas.openxmlformats.org/officeDocument/2006/relationships/image" Target="../media/image02.png"/><Relationship Id="rId6" Type="http://schemas.openxmlformats.org/officeDocument/2006/relationships/image" Target="../media/image494.png"/><Relationship Id="rId7" Type="http://schemas.openxmlformats.org/officeDocument/2006/relationships/image" Target="../media/image550.png"/><Relationship Id="rId8" Type="http://schemas.openxmlformats.org/officeDocument/2006/relationships/image" Target="../media/image558.png"/><Relationship Id="rId11" Type="http://schemas.openxmlformats.org/officeDocument/2006/relationships/image" Target="../media/image536.png"/><Relationship Id="rId10" Type="http://schemas.openxmlformats.org/officeDocument/2006/relationships/image" Target="../media/image802.png"/><Relationship Id="rId13" Type="http://schemas.openxmlformats.org/officeDocument/2006/relationships/image" Target="../media/image822.png"/><Relationship Id="rId12" Type="http://schemas.openxmlformats.org/officeDocument/2006/relationships/image" Target="../media/image805.png"/><Relationship Id="rId15" Type="http://schemas.openxmlformats.org/officeDocument/2006/relationships/image" Target="../media/image309.png"/><Relationship Id="rId14" Type="http://schemas.openxmlformats.org/officeDocument/2006/relationships/image" Target="../media/image807.png"/><Relationship Id="rId17" Type="http://schemas.openxmlformats.org/officeDocument/2006/relationships/image" Target="../media/image809.png"/><Relationship Id="rId16" Type="http://schemas.openxmlformats.org/officeDocument/2006/relationships/image" Target="../media/image804.png"/><Relationship Id="rId19" Type="http://schemas.openxmlformats.org/officeDocument/2006/relationships/image" Target="../media/image505.png"/><Relationship Id="rId18" Type="http://schemas.openxmlformats.org/officeDocument/2006/relationships/image" Target="../media/image81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21.png"/><Relationship Id="rId5" Type="http://schemas.openxmlformats.org/officeDocument/2006/relationships/image" Target="../media/image02.png"/><Relationship Id="rId6" Type="http://schemas.openxmlformats.org/officeDocument/2006/relationships/image" Target="../media/image544.png"/><Relationship Id="rId7" Type="http://schemas.openxmlformats.org/officeDocument/2006/relationships/image" Target="../media/image278.png"/><Relationship Id="rId8" Type="http://schemas.openxmlformats.org/officeDocument/2006/relationships/image" Target="../media/image289.png"/><Relationship Id="rId11" Type="http://schemas.openxmlformats.org/officeDocument/2006/relationships/image" Target="../media/image815.png"/><Relationship Id="rId10" Type="http://schemas.openxmlformats.org/officeDocument/2006/relationships/image" Target="../media/image502.png"/><Relationship Id="rId13" Type="http://schemas.openxmlformats.org/officeDocument/2006/relationships/image" Target="../media/image816.png"/><Relationship Id="rId12" Type="http://schemas.openxmlformats.org/officeDocument/2006/relationships/image" Target="../media/image770.png"/><Relationship Id="rId15" Type="http://schemas.openxmlformats.org/officeDocument/2006/relationships/image" Target="../media/image391.png"/><Relationship Id="rId14" Type="http://schemas.openxmlformats.org/officeDocument/2006/relationships/image" Target="../media/image744.png"/><Relationship Id="rId17" Type="http://schemas.openxmlformats.org/officeDocument/2006/relationships/image" Target="../media/image12.png"/><Relationship Id="rId16" Type="http://schemas.openxmlformats.org/officeDocument/2006/relationships/image" Target="../media/image0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91.png"/><Relationship Id="rId7" Type="http://schemas.openxmlformats.org/officeDocument/2006/relationships/image" Target="../media/image770.png"/><Relationship Id="rId8" Type="http://schemas.openxmlformats.org/officeDocument/2006/relationships/image" Target="../media/image8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41.png"/><Relationship Id="rId5" Type="http://schemas.openxmlformats.org/officeDocument/2006/relationships/image" Target="../media/image02.png"/><Relationship Id="rId6" Type="http://schemas.openxmlformats.org/officeDocument/2006/relationships/image" Target="../media/image119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21.png"/><Relationship Id="rId5" Type="http://schemas.openxmlformats.org/officeDocument/2006/relationships/image" Target="../media/image02.png"/><Relationship Id="rId6" Type="http://schemas.openxmlformats.org/officeDocument/2006/relationships/image" Target="../media/image391.png"/><Relationship Id="rId7" Type="http://schemas.openxmlformats.org/officeDocument/2006/relationships/image" Target="../media/image818.png"/><Relationship Id="rId8" Type="http://schemas.openxmlformats.org/officeDocument/2006/relationships/image" Target="../media/image50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91.png"/><Relationship Id="rId7" Type="http://schemas.openxmlformats.org/officeDocument/2006/relationships/image" Target="../media/image818.png"/><Relationship Id="rId8" Type="http://schemas.openxmlformats.org/officeDocument/2006/relationships/image" Target="../media/image82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81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/Relationships>
</file>

<file path=ppt/slides/_rels/slide9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22" Type="http://schemas.openxmlformats.org/officeDocument/2006/relationships/image" Target="../media/image470.png"/><Relationship Id="rId21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35.png"/><Relationship Id="rId5" Type="http://schemas.openxmlformats.org/officeDocument/2006/relationships/image" Target="../media/image02.png"/><Relationship Id="rId6" Type="http://schemas.openxmlformats.org/officeDocument/2006/relationships/image" Target="../media/image533.png"/><Relationship Id="rId7" Type="http://schemas.openxmlformats.org/officeDocument/2006/relationships/image" Target="../media/image534.png"/><Relationship Id="rId8" Type="http://schemas.openxmlformats.org/officeDocument/2006/relationships/image" Target="../media/image532.png"/><Relationship Id="rId11" Type="http://schemas.openxmlformats.org/officeDocument/2006/relationships/image" Target="../media/image307.png"/><Relationship Id="rId10" Type="http://schemas.openxmlformats.org/officeDocument/2006/relationships/image" Target="../media/image03.png"/><Relationship Id="rId13" Type="http://schemas.openxmlformats.org/officeDocument/2006/relationships/image" Target="../media/image289.png"/><Relationship Id="rId12" Type="http://schemas.openxmlformats.org/officeDocument/2006/relationships/image" Target="../media/image278.png"/><Relationship Id="rId15" Type="http://schemas.openxmlformats.org/officeDocument/2006/relationships/image" Target="../media/image490.png"/><Relationship Id="rId14" Type="http://schemas.openxmlformats.org/officeDocument/2006/relationships/image" Target="../media/image521.png"/><Relationship Id="rId17" Type="http://schemas.openxmlformats.org/officeDocument/2006/relationships/image" Target="../media/image353.png"/><Relationship Id="rId16" Type="http://schemas.openxmlformats.org/officeDocument/2006/relationships/image" Target="../media/image815.png"/><Relationship Id="rId19" Type="http://schemas.openxmlformats.org/officeDocument/2006/relationships/image" Target="../media/image11.png"/><Relationship Id="rId18" Type="http://schemas.openxmlformats.org/officeDocument/2006/relationships/image" Target="../media/image27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73.png"/><Relationship Id="rId5" Type="http://schemas.openxmlformats.org/officeDocument/2006/relationships/image" Target="../media/image02.png"/><Relationship Id="rId6" Type="http://schemas.openxmlformats.org/officeDocument/2006/relationships/image" Target="../media/image776.png"/><Relationship Id="rId7" Type="http://schemas.openxmlformats.org/officeDocument/2006/relationships/image" Target="../media/image564.png"/><Relationship Id="rId8" Type="http://schemas.openxmlformats.org/officeDocument/2006/relationships/image" Target="../media/image569.png"/><Relationship Id="rId11" Type="http://schemas.openxmlformats.org/officeDocument/2006/relationships/image" Target="../media/image363.png"/><Relationship Id="rId10" Type="http://schemas.openxmlformats.org/officeDocument/2006/relationships/image" Target="../media/image570.png"/><Relationship Id="rId13" Type="http://schemas.openxmlformats.org/officeDocument/2006/relationships/image" Target="../media/image820.png"/><Relationship Id="rId12" Type="http://schemas.openxmlformats.org/officeDocument/2006/relationships/image" Target="../media/image561.png"/><Relationship Id="rId15" Type="http://schemas.openxmlformats.org/officeDocument/2006/relationships/image" Target="../media/image825.png"/><Relationship Id="rId14" Type="http://schemas.openxmlformats.org/officeDocument/2006/relationships/image" Target="../media/image81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26.png"/><Relationship Id="rId5" Type="http://schemas.openxmlformats.org/officeDocument/2006/relationships/image" Target="../media/image02.png"/><Relationship Id="rId6" Type="http://schemas.openxmlformats.org/officeDocument/2006/relationships/image" Target="../media/image296.png"/><Relationship Id="rId7" Type="http://schemas.openxmlformats.org/officeDocument/2006/relationships/image" Target="../media/image824.png"/><Relationship Id="rId8" Type="http://schemas.openxmlformats.org/officeDocument/2006/relationships/image" Target="../media/image82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11.png"/><Relationship Id="rId5" Type="http://schemas.openxmlformats.org/officeDocument/2006/relationships/image" Target="../media/image02.png"/><Relationship Id="rId6" Type="http://schemas.openxmlformats.org/officeDocument/2006/relationships/image" Target="../media/image787.png"/><Relationship Id="rId7" Type="http://schemas.openxmlformats.org/officeDocument/2006/relationships/image" Target="../media/image403.png"/><Relationship Id="rId8" Type="http://schemas.openxmlformats.org/officeDocument/2006/relationships/image" Target="../media/image347.png"/><Relationship Id="rId11" Type="http://schemas.openxmlformats.org/officeDocument/2006/relationships/image" Target="../media/image596.png"/><Relationship Id="rId10" Type="http://schemas.openxmlformats.org/officeDocument/2006/relationships/image" Target="../media/image575.png"/><Relationship Id="rId13" Type="http://schemas.openxmlformats.org/officeDocument/2006/relationships/image" Target="../media/image402.png"/><Relationship Id="rId12" Type="http://schemas.openxmlformats.org/officeDocument/2006/relationships/image" Target="../media/image399.png"/></Relationships>
</file>

<file path=ppt/slides/_rels/slide98.xml.rels><?xml version="1.0" encoding="UTF-8" standalone="yes"?><Relationships xmlns="http://schemas.openxmlformats.org/package/2006/relationships"><Relationship Id="rId20" Type="http://schemas.openxmlformats.org/officeDocument/2006/relationships/image" Target="../media/image827.png"/><Relationship Id="rId22" Type="http://schemas.openxmlformats.org/officeDocument/2006/relationships/image" Target="../media/image527.png"/><Relationship Id="rId21" Type="http://schemas.openxmlformats.org/officeDocument/2006/relationships/image" Target="../media/image5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96.png"/><Relationship Id="rId5" Type="http://schemas.openxmlformats.org/officeDocument/2006/relationships/image" Target="../media/image02.png"/><Relationship Id="rId6" Type="http://schemas.openxmlformats.org/officeDocument/2006/relationships/image" Target="../media/image09.png"/><Relationship Id="rId7" Type="http://schemas.openxmlformats.org/officeDocument/2006/relationships/image" Target="../media/image815.png"/><Relationship Id="rId8" Type="http://schemas.openxmlformats.org/officeDocument/2006/relationships/image" Target="../media/image828.png"/><Relationship Id="rId11" Type="http://schemas.openxmlformats.org/officeDocument/2006/relationships/image" Target="../media/image468.png"/><Relationship Id="rId10" Type="http://schemas.openxmlformats.org/officeDocument/2006/relationships/image" Target="../media/image240.png"/><Relationship Id="rId13" Type="http://schemas.openxmlformats.org/officeDocument/2006/relationships/image" Target="../media/image525.png"/><Relationship Id="rId12" Type="http://schemas.openxmlformats.org/officeDocument/2006/relationships/image" Target="../media/image282.png"/><Relationship Id="rId15" Type="http://schemas.openxmlformats.org/officeDocument/2006/relationships/image" Target="../media/image273.png"/><Relationship Id="rId14" Type="http://schemas.openxmlformats.org/officeDocument/2006/relationships/image" Target="../media/image649.png"/><Relationship Id="rId17" Type="http://schemas.openxmlformats.org/officeDocument/2006/relationships/image" Target="../media/image341.png"/><Relationship Id="rId16" Type="http://schemas.openxmlformats.org/officeDocument/2006/relationships/image" Target="../media/image284.png"/><Relationship Id="rId19" Type="http://schemas.openxmlformats.org/officeDocument/2006/relationships/image" Target="../media/image450.png"/><Relationship Id="rId18" Type="http://schemas.openxmlformats.org/officeDocument/2006/relationships/image" Target="../media/image0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152400" y="2847975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152400" y="5541962"/>
            <a:ext cx="1624011" cy="1163637"/>
          </a:xfrm>
          <a:prstGeom prst="roundRect">
            <a:avLst>
              <a:gd fmla="val 3600" name="adj"/>
            </a:avLst>
          </a:prstGeom>
          <a:solidFill>
            <a:srgbClr val="CCFFC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19812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1524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5562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7340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19812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37719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5562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37719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5562600" y="28194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7340600" y="28194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7315200" y="5541962"/>
            <a:ext cx="1624011" cy="1163637"/>
          </a:xfrm>
          <a:prstGeom prst="roundRect">
            <a:avLst>
              <a:gd fmla="val 3600" name="adj"/>
            </a:avLst>
          </a:prstGeom>
          <a:solidFill>
            <a:srgbClr val="CCFFC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/>
        </p:nvSpPr>
        <p:spPr>
          <a:xfrm>
            <a:off x="152400" y="1503362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7" name="Shape 47"/>
          <p:cNvSpPr/>
          <p:nvPr/>
        </p:nvSpPr>
        <p:spPr>
          <a:xfrm>
            <a:off x="1524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Olá</a:t>
            </a:r>
          </a:p>
        </p:txBody>
      </p:sp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1828800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/>
          <p:nvPr/>
        </p:nvSpPr>
        <p:spPr>
          <a:xfrm>
            <a:off x="19812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Quero falar contigo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Conversar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Perguntas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Eu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3771900" y="2854325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Higiene Pessoal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Acções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5562600" y="2819400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Palavras Pequenas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Meu Dia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Ir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Quero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Descrever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Coisas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Tempo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Lugares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5562600" y="55419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Entretenimento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Apagar Palavra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52400" y="576897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3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Limpar</a:t>
            </a: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9800" y="5475287"/>
            <a:ext cx="1625599" cy="16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</a:t>
            </a: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2844800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0750" y="4495800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0" y="16764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3800" y="2925761"/>
            <a:ext cx="1196975" cy="1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9">
            <a:alphaModFix/>
          </a:blip>
          <a:srcRect b="0" l="0" r="45581" t="0"/>
          <a:stretch/>
        </p:blipFill>
        <p:spPr>
          <a:xfrm>
            <a:off x="638175" y="3038475"/>
            <a:ext cx="520700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10">
            <a:alphaModFix/>
          </a:blip>
          <a:srcRect b="63778" l="52085" r="3363" t="0"/>
          <a:stretch/>
        </p:blipFill>
        <p:spPr>
          <a:xfrm>
            <a:off x="2133600" y="5699125"/>
            <a:ext cx="1141411" cy="928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Shape 75"/>
          <p:cNvGrpSpPr/>
          <p:nvPr/>
        </p:nvGrpSpPr>
        <p:grpSpPr>
          <a:xfrm>
            <a:off x="2374900" y="4510087"/>
            <a:ext cx="896937" cy="744537"/>
            <a:chOff x="2374900" y="4510087"/>
            <a:chExt cx="896937" cy="744537"/>
          </a:xfrm>
        </p:grpSpPr>
        <p:pic>
          <p:nvPicPr>
            <p:cNvPr id="76" name="Shape 76"/>
            <p:cNvPicPr preferRelativeResize="0"/>
            <p:nvPr/>
          </p:nvPicPr>
          <p:blipFill rotWithShape="1">
            <a:blip r:embed="rId11">
              <a:alphaModFix/>
            </a:blip>
            <a:srcRect b="16899" l="0" r="0" t="0"/>
            <a:stretch/>
          </p:blipFill>
          <p:spPr>
            <a:xfrm>
              <a:off x="2374900" y="4510087"/>
              <a:ext cx="896937" cy="744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Shape 77"/>
            <p:cNvSpPr/>
            <p:nvPr/>
          </p:nvSpPr>
          <p:spPr>
            <a:xfrm>
              <a:off x="2773361" y="4754562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2773361" y="4602162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" name="Shape 79"/>
          <p:cNvPicPr preferRelativeResize="0"/>
          <p:nvPr/>
        </p:nvPicPr>
        <p:blipFill rotWithShape="1">
          <a:blip r:embed="rId12">
            <a:alphaModFix/>
          </a:blip>
          <a:srcRect b="0" l="0" r="13813" t="26086"/>
          <a:stretch/>
        </p:blipFill>
        <p:spPr>
          <a:xfrm>
            <a:off x="2209800" y="3124200"/>
            <a:ext cx="106521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2895600" y="297180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Pessoas</a:t>
            </a: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12">
            <a:alphaModFix/>
          </a:blip>
          <a:srcRect b="52348" l="44143" r="0" t="0"/>
          <a:stretch/>
        </p:blipFill>
        <p:spPr>
          <a:xfrm>
            <a:off x="4114800" y="1676400"/>
            <a:ext cx="1050924" cy="89693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52900" y="5791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14">
            <a:alphaModFix/>
          </a:blip>
          <a:srcRect b="55047" l="60551" r="0" t="0"/>
          <a:stretch/>
        </p:blipFill>
        <p:spPr>
          <a:xfrm>
            <a:off x="4267200" y="4330700"/>
            <a:ext cx="825499" cy="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4152900" y="5181600"/>
            <a:ext cx="266699" cy="88900"/>
          </a:xfrm>
          <a:prstGeom prst="rect">
            <a:avLst/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/>
        </p:nvSpPr>
        <p:spPr>
          <a:xfrm flipH="1">
            <a:off x="6094411" y="1600200"/>
            <a:ext cx="334961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6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229600" y="4605337"/>
            <a:ext cx="652462" cy="65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315200" y="4495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10500" y="4457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637212" y="57912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00750" y="59309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489700" y="5727700"/>
            <a:ext cx="595311" cy="59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21">
            <a:alphaModFix/>
          </a:blip>
          <a:srcRect b="63288" l="0" r="48420" t="0"/>
          <a:stretch/>
        </p:blipFill>
        <p:spPr>
          <a:xfrm>
            <a:off x="2476500" y="1976436"/>
            <a:ext cx="838199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62400" y="3157536"/>
            <a:ext cx="760411" cy="76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572000" y="3228975"/>
            <a:ext cx="657224" cy="65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58862" y="4411662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85800" y="44958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5425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038350" y="1949450"/>
            <a:ext cx="673099" cy="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5562600" y="291465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627" name="Shape 627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Fast-food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19812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5562600" y="1503362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Nuggets de galinha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hambúrguer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Shape 641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5562600" y="2892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burger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4838700" y="25701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114300" y="42037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rebuçados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1981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algodão doce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73406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cheese burger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3771900" y="2892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&amp; chips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3771900" y="15113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Batatas fritas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152400" y="2874961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Cachorro quente</a:t>
            </a: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0600" y="17272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6800" y="3163886"/>
            <a:ext cx="874711" cy="87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6925" y="1893886"/>
            <a:ext cx="89376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70800" y="18113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7400" y="31242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07300" y="3027361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242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021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886" y="4094162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60600" y="446405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012" y="3200400"/>
            <a:ext cx="1169986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686" name="Shape 68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almoço</a:t>
            </a:r>
          </a:p>
        </p:txBody>
      </p:sp>
      <p:sp>
        <p:nvSpPr>
          <p:cNvPr id="688" name="Shape 688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sanduíche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crackers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atum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1" name="Shape 691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94" name="Shape 6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Shape 696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3771900" y="55927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vegetais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5562600" y="2862261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 de queijo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salada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4838700" y="25701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981200" y="41910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galinha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3771900" y="41910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tomate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7340600" y="284797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 com feijões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3771900" y="2892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galinha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1981200" y="290988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fiambre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queijo</a:t>
            </a:r>
          </a:p>
        </p:txBody>
      </p:sp>
      <p:pic>
        <p:nvPicPr>
          <p:cNvPr id="712" name="Shape 7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8762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8762" y="3157536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91200" y="307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0734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56300" y="1841500"/>
            <a:ext cx="898524" cy="8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5768975"/>
            <a:ext cx="893762" cy="8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86000" y="6065837"/>
            <a:ext cx="914400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9500" y="4718050"/>
            <a:ext cx="850899" cy="61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92562" y="4718050"/>
            <a:ext cx="965199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65600" y="5900737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61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56300" y="44577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518400" y="3157536"/>
            <a:ext cx="1168400" cy="1033462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Shape 728"/>
          <p:cNvSpPr txBox="1"/>
          <p:nvPr/>
        </p:nvSpPr>
        <p:spPr>
          <a:xfrm>
            <a:off x="1955800" y="5541962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cogumelos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152400" y="55419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cenoura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Shape 75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755" name="Shape 75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Shape 756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</a:t>
            </a:r>
          </a:p>
        </p:txBody>
      </p:sp>
      <p:sp>
        <p:nvSpPr>
          <p:cNvPr id="757" name="Shape 757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bacon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bife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735965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atum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0" name="Shape 760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763" name="Shape 7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5562600" y="2862261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Costeleta de porco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3763962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camarão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4838700" y="25701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peixe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1981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 picada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7340600" y="28479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almôndegas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3771900" y="2892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galinha</a:t>
            </a:r>
          </a:p>
        </p:txBody>
      </p:sp>
      <p:sp>
        <p:nvSpPr>
          <p:cNvPr id="777" name="Shape 777"/>
          <p:cNvSpPr txBox="1"/>
          <p:nvPr/>
        </p:nvSpPr>
        <p:spPr>
          <a:xfrm>
            <a:off x="1981200" y="290988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fiambre</a:t>
            </a:r>
          </a:p>
        </p:txBody>
      </p:sp>
      <p:sp>
        <p:nvSpPr>
          <p:cNvPr id="778" name="Shape 778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cordeiro</a:t>
            </a:r>
          </a:p>
        </p:txBody>
      </p:sp>
      <p:pic>
        <p:nvPicPr>
          <p:cNvPr id="779" name="Shape 7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8762" y="3157536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Shape 7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5562600" y="4191000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douradinhos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7340600" y="4191000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salsichas</a:t>
            </a:r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9800" y="175260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9250" y="2159000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47000" y="44196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4550" y="445135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0050" y="4365625"/>
            <a:ext cx="1047749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30450" y="4419600"/>
            <a:ext cx="94615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00487" y="4270375"/>
            <a:ext cx="1327149" cy="13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76700" y="1793875"/>
            <a:ext cx="8731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369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24550" y="168275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4550" y="31242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Shape 79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946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3771900" y="41814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821" name="Shape 821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Shape 822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refeição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Massa folhada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espaguete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massa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6" name="Shape 826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829" name="Shape 8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5562600" y="2862261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chinesa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3763962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tarte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4838700" y="25701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3771900" y="2892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assado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981200" y="290988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estufado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5562600" y="4191000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lasanha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7340600" y="4191000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ravioli</a:t>
            </a:r>
          </a:p>
        </p:txBody>
      </p:sp>
      <p:pic>
        <p:nvPicPr>
          <p:cNvPr id="844" name="Shape 8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6800" y="3163886"/>
            <a:ext cx="874711" cy="87471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73406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caril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981200" y="42211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noodles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763962" y="5562600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Macarrão com queijo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152400" y="42211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arroz</a:t>
            </a:r>
          </a:p>
        </p:txBody>
      </p:sp>
      <p:pic>
        <p:nvPicPr>
          <p:cNvPr id="849" name="Shape 8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52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Shape 8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4419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Shape 8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08886" y="3024186"/>
            <a:ext cx="1062037" cy="106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4381500"/>
            <a:ext cx="1079499" cy="10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47900" y="4373562"/>
            <a:ext cx="1104899" cy="11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0050" y="6053137"/>
            <a:ext cx="895349" cy="6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1787" y="4381500"/>
            <a:ext cx="963612" cy="96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8800" y="3163886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27261" y="1692275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00512" y="1765300"/>
            <a:ext cx="895349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32700" y="182721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00512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Shape 8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29300" y="3335337"/>
            <a:ext cx="965199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83500" y="4481512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Shape 874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3771900" y="1506537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Shape 887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888" name="Shape 888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Shape 889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Batata doce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puré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batata assado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2" name="Shape 892"/>
          <p:cNvSpPr txBox="1"/>
          <p:nvPr/>
        </p:nvSpPr>
        <p:spPr>
          <a:xfrm>
            <a:off x="19558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5562600" y="4170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Salada de batata</a:t>
            </a:r>
          </a:p>
        </p:txBody>
      </p:sp>
      <p:sp>
        <p:nvSpPr>
          <p:cNvPr id="894" name="Shape 894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896" name="Shape 8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Shape 901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batatas</a:t>
            </a:r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30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Shape 9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" y="2960686"/>
            <a:ext cx="1255712" cy="125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85936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Shape 9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165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Shape 9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735512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Shape 9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756150"/>
            <a:ext cx="889000" cy="642936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Shape 909"/>
          <p:cNvSpPr txBox="1"/>
          <p:nvPr/>
        </p:nvSpPr>
        <p:spPr>
          <a:xfrm>
            <a:off x="3810000" y="15113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Batatas fritas</a:t>
            </a:r>
          </a:p>
        </p:txBody>
      </p:sp>
      <p:pic>
        <p:nvPicPr>
          <p:cNvPr id="910" name="Shape 9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/>
        </p:nvSpPr>
        <p:spPr>
          <a:xfrm>
            <a:off x="3771900" y="15271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Shape 919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1981200" y="421322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Shape 936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937" name="Shape 937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Shape 938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Imperial/Fino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1981200" y="42132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médio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palhinha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dieta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açucar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95250" y="422433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grande</a:t>
            </a:r>
          </a:p>
        </p:txBody>
      </p:sp>
      <p:sp>
        <p:nvSpPr>
          <p:cNvPr id="944" name="Shape 944"/>
          <p:cNvSpPr txBox="1"/>
          <p:nvPr/>
        </p:nvSpPr>
        <p:spPr>
          <a:xfrm>
            <a:off x="152400" y="2874961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Caneca especial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37465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lambreta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pequeno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49" name="Shape 9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frio</a:t>
            </a:r>
          </a:p>
        </p:txBody>
      </p:sp>
      <p:sp>
        <p:nvSpPr>
          <p:cNvPr id="953" name="Shape 953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Shape 955"/>
          <p:cNvSpPr txBox="1"/>
          <p:nvPr/>
        </p:nvSpPr>
        <p:spPr>
          <a:xfrm>
            <a:off x="152400" y="5521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quente</a:t>
            </a:r>
          </a:p>
        </p:txBody>
      </p:sp>
      <p:pic>
        <p:nvPicPr>
          <p:cNvPr id="956" name="Shape 9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Shape 9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3700" y="1828800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9800" y="1841500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56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Shape 9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0700" y="3327400"/>
            <a:ext cx="9271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Shape 9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2600" y="4441825"/>
            <a:ext cx="985836" cy="98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95800"/>
            <a:ext cx="1044575" cy="10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41775" y="4441825"/>
            <a:ext cx="1044575" cy="10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Shape 96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38400" y="5791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Shape 96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2600" y="5791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070225"/>
            <a:ext cx="939799" cy="939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" name="Shape 967"/>
          <p:cNvCxnSpPr/>
          <p:nvPr/>
        </p:nvCxnSpPr>
        <p:spPr>
          <a:xfrm>
            <a:off x="2362200" y="3157536"/>
            <a:ext cx="838199" cy="652462"/>
          </a:xfrm>
          <a:prstGeom prst="straightConnector1">
            <a:avLst/>
          </a:prstGeom>
          <a:noFill/>
          <a:ln cap="flat" cmpd="sng" w="25550">
            <a:solidFill>
              <a:srgbClr val="4F81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8" name="Shape 968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731520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5562600" y="2874961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152400" y="283527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Shape 979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Shape 980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Shape 981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3763962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Shape 98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993" name="Shape 99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Shape 994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lanche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19812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creme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5562600" y="15033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gelado</a:t>
            </a:r>
          </a:p>
        </p:txBody>
      </p:sp>
      <p:sp>
        <p:nvSpPr>
          <p:cNvPr id="997" name="Shape 997"/>
          <p:cNvSpPr txBox="1"/>
          <p:nvPr/>
        </p:nvSpPr>
        <p:spPr>
          <a:xfrm>
            <a:off x="7404100" y="14906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bolo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Shape 1004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5562600" y="2892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iogurte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4838700" y="25701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rebuçados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19558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Algodão doce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771900" y="2892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Creme de ovos</a:t>
            </a:r>
          </a:p>
        </p:txBody>
      </p:sp>
      <p:sp>
        <p:nvSpPr>
          <p:cNvPr id="1013" name="Shape 1013"/>
          <p:cNvSpPr txBox="1"/>
          <p:nvPr/>
        </p:nvSpPr>
        <p:spPr>
          <a:xfrm>
            <a:off x="7315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gelado</a:t>
            </a:r>
          </a:p>
        </p:txBody>
      </p:sp>
      <p:sp>
        <p:nvSpPr>
          <p:cNvPr id="1014" name="Shape 1014"/>
          <p:cNvSpPr txBox="1"/>
          <p:nvPr/>
        </p:nvSpPr>
        <p:spPr>
          <a:xfrm>
            <a:off x="73406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Batatas fritas</a:t>
            </a: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750" y="4078287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0600" y="446405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Uvas passas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524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fruita</a:t>
            </a:r>
          </a:p>
        </p:txBody>
      </p:sp>
      <p:pic>
        <p:nvPicPr>
          <p:cNvPr id="1020" name="Shape 10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1000" y="1808161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4712" y="45291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Shape 10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3887" y="3200400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Shape 10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66925" y="1841500"/>
            <a:ext cx="827086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Shape 10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84475" y="1814511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Shape 10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08687" y="1808161"/>
            <a:ext cx="771524" cy="7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Shape 10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99386" y="4529137"/>
            <a:ext cx="735011" cy="73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5867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16161" y="5900737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15250" y="1774825"/>
            <a:ext cx="895349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97800" y="3124200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81700" y="3200400"/>
            <a:ext cx="798512" cy="79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/>
        </p:nvSpPr>
        <p:spPr>
          <a:xfrm>
            <a:off x="3763962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tarte</a:t>
            </a:r>
          </a:p>
        </p:txBody>
      </p:sp>
      <p:pic>
        <p:nvPicPr>
          <p:cNvPr id="1033" name="Shape 103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65587" y="4464050"/>
            <a:ext cx="963612" cy="963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Shape 1034"/>
          <p:cNvSpPr txBox="1"/>
          <p:nvPr/>
        </p:nvSpPr>
        <p:spPr>
          <a:xfrm>
            <a:off x="93661" y="556895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queques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1981200" y="55419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Bolacha de arroz</a:t>
            </a:r>
          </a:p>
        </p:txBody>
      </p:sp>
      <p:pic>
        <p:nvPicPr>
          <p:cNvPr id="1036" name="Shape 103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4812" y="1228725"/>
            <a:ext cx="474345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Shape 103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1000" y="3187700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Shape 1038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/>
        </p:nvSpPr>
        <p:spPr>
          <a:xfrm>
            <a:off x="5562600" y="1506537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Shape 104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Shape 104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Shape 1049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Shape 1050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3763962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Shape 1057"/>
          <p:cNvSpPr/>
          <p:nvPr/>
        </p:nvSpPr>
        <p:spPr>
          <a:xfrm>
            <a:off x="5562600" y="28622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063" name="Shape 106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Shape 1064"/>
          <p:cNvSpPr txBox="1"/>
          <p:nvPr/>
        </p:nvSpPr>
        <p:spPr>
          <a:xfrm>
            <a:off x="19812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Molho de tomate</a:t>
            </a:r>
          </a:p>
        </p:txBody>
      </p:sp>
      <p:sp>
        <p:nvSpPr>
          <p:cNvPr id="1065" name="Shape 1065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maionese</a:t>
            </a:r>
          </a:p>
        </p:txBody>
      </p:sp>
      <p:sp>
        <p:nvSpPr>
          <p:cNvPr id="1066" name="Shape 1066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pimenta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7" name="Shape 1067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068" name="Shape 1068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69" name="Shape 1069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70" name="Shape 10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Shape 10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Shape 1072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Shape 1073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Shape 1075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Shape 1076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077" name="Shape 1077"/>
          <p:cNvSpPr txBox="1"/>
          <p:nvPr/>
        </p:nvSpPr>
        <p:spPr>
          <a:xfrm>
            <a:off x="3763962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</a:t>
            </a:r>
          </a:p>
        </p:txBody>
      </p:sp>
      <p:sp>
        <p:nvSpPr>
          <p:cNvPr id="1078" name="Shape 1078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vinagre</a:t>
            </a:r>
          </a:p>
        </p:txBody>
      </p:sp>
      <p:sp>
        <p:nvSpPr>
          <p:cNvPr id="1079" name="Shape 1079"/>
          <p:cNvSpPr txBox="1"/>
          <p:nvPr/>
        </p:nvSpPr>
        <p:spPr>
          <a:xfrm>
            <a:off x="1981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picante</a:t>
            </a:r>
          </a:p>
        </p:txBody>
      </p:sp>
      <p:sp>
        <p:nvSpPr>
          <p:cNvPr id="1080" name="Shape 1080"/>
          <p:cNvSpPr txBox="1"/>
          <p:nvPr/>
        </p:nvSpPr>
        <p:spPr>
          <a:xfrm>
            <a:off x="7340600" y="28479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Brown Molho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1981200" y="290988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molho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5562600" y="1503362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Manteiga de amendoim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3779837" y="2862261"/>
            <a:ext cx="1554162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açucar</a:t>
            </a:r>
          </a:p>
        </p:txBody>
      </p:sp>
      <p:pic>
        <p:nvPicPr>
          <p:cNvPr id="1085" name="Shape 10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3048000"/>
            <a:ext cx="912811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Shape 10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952625"/>
            <a:ext cx="914400" cy="7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87600" y="1989136"/>
            <a:ext cx="812799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Shape 10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3212" y="17573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Shape 10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83500" y="3363912"/>
            <a:ext cx="863599" cy="6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Shape 109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9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Shape 109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0300" y="4516437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Shape 109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516437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Shape 1093"/>
          <p:cNvSpPr txBox="1"/>
          <p:nvPr/>
        </p:nvSpPr>
        <p:spPr>
          <a:xfrm>
            <a:off x="5572125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doce</a:t>
            </a:r>
          </a:p>
        </p:txBody>
      </p:sp>
      <p:pic>
        <p:nvPicPr>
          <p:cNvPr id="1094" name="Shape 109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1700" y="31575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51761" y="1828800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Shape 109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5625" y="3146425"/>
            <a:ext cx="815975" cy="8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Shape 109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5625" y="4529137"/>
            <a:ext cx="6350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Shape 1110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Shape 1111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Shape 1112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Shape 1113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Shape 1114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Shape 1115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Shape 1116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Shape 1118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Shape 111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Shape 112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Shape 112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123" name="Shape 112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salada</a:t>
            </a:r>
          </a:p>
        </p:txBody>
      </p:sp>
      <p:sp>
        <p:nvSpPr>
          <p:cNvPr id="1125" name="Shape 1125"/>
          <p:cNvSpPr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Shape 1126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tomate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8" name="Shape 1128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29" name="Shape 1129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130" name="Shape 1130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Shape 1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Shape 113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Shape 1134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Shape 1135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Shape 1136"/>
          <p:cNvSpPr/>
          <p:nvPr/>
        </p:nvSpPr>
        <p:spPr>
          <a:xfrm>
            <a:off x="19558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Shape 1137"/>
          <p:cNvSpPr txBox="1"/>
          <p:nvPr/>
        </p:nvSpPr>
        <p:spPr>
          <a:xfrm>
            <a:off x="5562600" y="2892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rabanete</a:t>
            </a:r>
          </a:p>
        </p:txBody>
      </p:sp>
      <p:sp>
        <p:nvSpPr>
          <p:cNvPr id="1138" name="Shape 1138"/>
          <p:cNvSpPr txBox="1"/>
          <p:nvPr/>
        </p:nvSpPr>
        <p:spPr>
          <a:xfrm>
            <a:off x="4838700" y="25701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139" name="Shape 1139"/>
          <p:cNvSpPr txBox="1"/>
          <p:nvPr/>
        </p:nvSpPr>
        <p:spPr>
          <a:xfrm>
            <a:off x="3763962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azeitonas</a:t>
            </a:r>
          </a:p>
        </p:txBody>
      </p:sp>
      <p:sp>
        <p:nvSpPr>
          <p:cNvPr id="1140" name="Shape 1140"/>
          <p:cNvSpPr/>
          <p:nvPr/>
        </p:nvSpPr>
        <p:spPr>
          <a:xfrm>
            <a:off x="3771900" y="28924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Shape 1141"/>
          <p:cNvSpPr txBox="1"/>
          <p:nvPr/>
        </p:nvSpPr>
        <p:spPr>
          <a:xfrm>
            <a:off x="1981200" y="290988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pepino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aipo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7302500" y="284003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alface</a:t>
            </a:r>
          </a:p>
        </p:txBody>
      </p:sp>
      <p:pic>
        <p:nvPicPr>
          <p:cNvPr id="1144" name="Shape 1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Shape 11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39911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Shape 11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3230561"/>
            <a:ext cx="757236" cy="75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Shape 11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94600" y="30353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Shape 11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70587" y="3178175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4012" y="18669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Shape 11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70800" y="1752600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Shape 1151"/>
          <p:cNvSpPr txBox="1"/>
          <p:nvPr/>
        </p:nvSpPr>
        <p:spPr>
          <a:xfrm>
            <a:off x="7315200" y="149383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cebolinho</a:t>
            </a:r>
          </a:p>
        </p:txBody>
      </p:sp>
      <p:pic>
        <p:nvPicPr>
          <p:cNvPr id="1152" name="Shape 11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6562" y="3103561"/>
            <a:ext cx="935037" cy="935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3810000" y="290988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pimento</a:t>
            </a:r>
          </a:p>
        </p:txBody>
      </p:sp>
      <p:sp>
        <p:nvSpPr>
          <p:cNvPr id="1154" name="Shape 1154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beterraba</a:t>
            </a:r>
          </a:p>
        </p:txBody>
      </p:sp>
      <p:pic>
        <p:nvPicPr>
          <p:cNvPr id="1155" name="Shape 11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0" y="4414837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Shape 115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5125" y="3184525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Shape 115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24100" y="4529137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Shape 1158"/>
          <p:cNvSpPr txBox="1"/>
          <p:nvPr/>
        </p:nvSpPr>
        <p:spPr>
          <a:xfrm>
            <a:off x="1981200" y="42338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malagueta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Shape 116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Shape 116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Shape 1169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Shape 1170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Shape 1171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Shape 117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Shape 1174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Shape 117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Shape 117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Shape 1180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Shape 1181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0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Shape 1182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Shape 1183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184" name="Shape 1184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Shape 1185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cerveja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vinho de mesa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189" name="Shape 1189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190" name="Shape 1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Shape 1192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Shape 1193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Shape 1194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Shape 1195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Shape 1196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97" name="Shape 1197"/>
          <p:cNvSpPr txBox="1"/>
          <p:nvPr/>
        </p:nvSpPr>
        <p:spPr>
          <a:xfrm>
            <a:off x="1997075" y="1524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álcool</a:t>
            </a:r>
          </a:p>
        </p:txBody>
      </p:sp>
      <p:pic>
        <p:nvPicPr>
          <p:cNvPr id="1198" name="Shape 11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4225" y="1849436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Shape 11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3186" y="1773236"/>
            <a:ext cx="852487" cy="8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Shape 1200"/>
          <p:cNvSpPr txBox="1"/>
          <p:nvPr/>
        </p:nvSpPr>
        <p:spPr>
          <a:xfrm>
            <a:off x="73406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Vinho tinto</a:t>
            </a:r>
          </a:p>
        </p:txBody>
      </p:sp>
      <p:pic>
        <p:nvPicPr>
          <p:cNvPr id="1201" name="Shape 12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1747836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Shape 12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7350" y="1865311"/>
            <a:ext cx="7334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0" y="1758950"/>
            <a:ext cx="1295400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Shape 1204"/>
          <p:cNvSpPr/>
          <p:nvPr/>
        </p:nvSpPr>
        <p:spPr>
          <a:xfrm>
            <a:off x="6096000" y="1865311"/>
            <a:ext cx="525461" cy="344486"/>
          </a:xfrm>
          <a:prstGeom prst="flowChartManualOperation">
            <a:avLst/>
          </a:prstGeom>
          <a:solidFill>
            <a:srgbClr val="FFFFFF"/>
          </a:solidFill>
          <a:ln cap="flat" cmpd="sng" w="572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Shape 1205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206" name="Shape 1206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207" name="Shape 120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771900" y="5562600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981200" y="55626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77800" y="55626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177800" y="285432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19812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19812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37719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5562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7340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9812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562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7719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5562600" y="28194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7340600" y="28194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177800" y="4170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1981200" y="15033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Pequeno-Almoço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Almoço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Refeições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Tenho Fome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Tenho Sede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Rápida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981200" y="4170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Salgados / Doces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771900" y="4170362"/>
            <a:ext cx="1600199" cy="425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1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Molhos / Ingredientes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Salada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Culinária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562600" y="5541962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 sobre Comida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7340600" y="5562600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Favorita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 e Peixe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Vegetais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5750" y="17526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1689100"/>
            <a:ext cx="1130299" cy="11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0950" y="175260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80400" y="2159000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3208336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1000" y="3124200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51537" y="3076575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70800" y="3076575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59475" y="4454525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35450" y="4660900"/>
            <a:ext cx="671511" cy="67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03650" y="4478337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48200" y="44481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6925" y="4506912"/>
            <a:ext cx="827086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84475" y="4478337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62200" y="5845175"/>
            <a:ext cx="936624" cy="9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51537" y="5900737"/>
            <a:ext cx="839787" cy="83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96200" y="5857875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7724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54037" y="3124200"/>
            <a:ext cx="893762" cy="8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4037" y="44196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4270375" y="5845175"/>
            <a:ext cx="579436" cy="82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270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algum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685800" y="5853112"/>
            <a:ext cx="838199" cy="698500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9372600" y="1600200"/>
            <a:ext cx="184149" cy="36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Shape 121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Shape 122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Shape 1224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Shape 1226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Shape 1227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Shape 1228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Shape 1229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230" name="Shape 1230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Shape 1231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 de maçã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35" name="Shape 1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Shape 1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Shape 1237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Shape 1238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Shape 123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Shape 1240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Shape 1241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1997075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</a:t>
            </a:r>
          </a:p>
        </p:txBody>
      </p:sp>
      <p:pic>
        <p:nvPicPr>
          <p:cNvPr id="1243" name="Shape 12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7075" y="1789111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Shape 12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8275" y="180657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Shape 12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5275" y="1778000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Shape 12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8362" y="2019300"/>
            <a:ext cx="787400" cy="62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Shape 12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3352800"/>
            <a:ext cx="868362" cy="62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Shape 12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5775" y="31242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Shape 12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84650" y="3149600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Shape 12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27737" y="3195636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15250" y="1782761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06650" y="3146425"/>
            <a:ext cx="879474" cy="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Shape 1253"/>
          <p:cNvSpPr txBox="1"/>
          <p:nvPr/>
        </p:nvSpPr>
        <p:spPr>
          <a:xfrm>
            <a:off x="3763962" y="28956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 de toranja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7340600" y="1524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 de amora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5562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 de laranja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5562600" y="2874961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 de arandos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1919286" y="293687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 de uva</a:t>
            </a:r>
          </a:p>
        </p:txBody>
      </p:sp>
      <p:sp>
        <p:nvSpPr>
          <p:cNvPr id="1258" name="Shape 1258"/>
          <p:cNvSpPr txBox="1"/>
          <p:nvPr/>
        </p:nvSpPr>
        <p:spPr>
          <a:xfrm>
            <a:off x="152400" y="2862261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 de ananás</a:t>
            </a:r>
          </a:p>
        </p:txBody>
      </p:sp>
      <p:sp>
        <p:nvSpPr>
          <p:cNvPr id="1259" name="Shape 1259"/>
          <p:cNvSpPr txBox="1"/>
          <p:nvPr/>
        </p:nvSpPr>
        <p:spPr>
          <a:xfrm>
            <a:off x="7340600" y="284797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 de tomate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261" name="Shape 1261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262" name="Shape 1262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/>
        </p:nvSpPr>
        <p:spPr>
          <a:xfrm>
            <a:off x="5562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Shape 1268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Shape 1269"/>
          <p:cNvSpPr/>
          <p:nvPr/>
        </p:nvSpPr>
        <p:spPr>
          <a:xfrm>
            <a:off x="1955800" y="285432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Shape 127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3733800" y="283527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Shape 1276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Shape 1277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5562600" y="283527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Shape 127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Shape 128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Shape 128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Shape 128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Shape 128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285" name="Shape 128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Shape 1286"/>
          <p:cNvSpPr txBox="1"/>
          <p:nvPr/>
        </p:nvSpPr>
        <p:spPr>
          <a:xfrm>
            <a:off x="19812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Fazer bolos</a:t>
            </a:r>
          </a:p>
        </p:txBody>
      </p:sp>
      <p:sp>
        <p:nvSpPr>
          <p:cNvPr id="1287" name="Shape 1287"/>
          <p:cNvSpPr txBox="1"/>
          <p:nvPr/>
        </p:nvSpPr>
        <p:spPr>
          <a:xfrm>
            <a:off x="5562600" y="15668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fatiar</a:t>
            </a:r>
          </a:p>
        </p:txBody>
      </p:sp>
      <p:sp>
        <p:nvSpPr>
          <p:cNvPr id="1288" name="Shape 1288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289" name="Shape 1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Shape 1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Shape 1291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Shape 1292"/>
          <p:cNvSpPr/>
          <p:nvPr/>
        </p:nvSpPr>
        <p:spPr>
          <a:xfrm>
            <a:off x="73152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Shape 129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Shape 1294"/>
          <p:cNvSpPr/>
          <p:nvPr/>
        </p:nvSpPr>
        <p:spPr>
          <a:xfrm>
            <a:off x="19558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Shape 1295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misturar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3810000" y="1490662"/>
            <a:ext cx="1447800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cozinhar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152400" y="2895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mexer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7315200" y="2895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fritar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73914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ralar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37338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servir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medir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19812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descascar</a:t>
            </a:r>
          </a:p>
        </p:txBody>
      </p:sp>
      <p:sp>
        <p:nvSpPr>
          <p:cNvPr id="1303" name="Shape 1303"/>
          <p:cNvSpPr txBox="1"/>
          <p:nvPr/>
        </p:nvSpPr>
        <p:spPr>
          <a:xfrm>
            <a:off x="5562600" y="5521325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Utensílios de cozinha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152400" y="5521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aquilo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7315200" y="55419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 deixar queimar</a:t>
            </a:r>
          </a:p>
        </p:txBody>
      </p:sp>
      <p:pic>
        <p:nvPicPr>
          <p:cNvPr id="1306" name="Shape 13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Shape 13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Shape 13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7562" y="1706561"/>
            <a:ext cx="1036637" cy="103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Shape 13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9850" y="1746250"/>
            <a:ext cx="920749" cy="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Shape 13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5400" y="30861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Shape 13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82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148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Shape 13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9737" y="3048000"/>
            <a:ext cx="1008062" cy="100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Shape 13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9737" y="444023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Shape 13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59000" y="30734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Shape 13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4537" y="5799137"/>
            <a:ext cx="110807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Shape 13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494586" y="5983287"/>
            <a:ext cx="1052511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Shape 13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816600"/>
            <a:ext cx="896937" cy="896937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Shape 1319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320" name="Shape 1320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Shape 132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Shape 1330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Shape 1331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Shape 133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Shape 1334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Shape 133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Shape 133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Shape 1337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Shape 1338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Shape 1339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Shape 1340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Shape 1341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Shape 1342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Shape 1343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344" name="Shape 1344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Shape 1345"/>
          <p:cNvSpPr txBox="1"/>
          <p:nvPr/>
        </p:nvSpPr>
        <p:spPr>
          <a:xfrm>
            <a:off x="203200" y="179386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346" name="Shape 1346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347" name="Shape 1347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colher</a:t>
            </a:r>
          </a:p>
        </p:txBody>
      </p:sp>
      <p:sp>
        <p:nvSpPr>
          <p:cNvPr id="1348" name="Shape 1348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faca</a:t>
            </a:r>
          </a:p>
        </p:txBody>
      </p:sp>
      <p:sp>
        <p:nvSpPr>
          <p:cNvPr id="1349" name="Shape 1349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garfo</a:t>
            </a:r>
          </a:p>
        </p:txBody>
      </p:sp>
      <p:sp>
        <p:nvSpPr>
          <p:cNvPr id="1350" name="Shape 1350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panela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1" name="Shape 1351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52" name="Shape 1352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353" name="Shape 1353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354" name="Shape 1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Shape 1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Shape 1356"/>
          <p:cNvSpPr txBox="1"/>
          <p:nvPr/>
        </p:nvSpPr>
        <p:spPr>
          <a:xfrm>
            <a:off x="152400" y="1503362"/>
            <a:ext cx="1600199" cy="82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pic>
        <p:nvPicPr>
          <p:cNvPr id="1357" name="Shape 1357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Shape 1358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Shape 135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Shape 1360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Shape 1361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3763962" y="55927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escorredor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avental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fogão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4838700" y="25701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76200" y="424338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frigorífico</a:t>
            </a:r>
          </a:p>
        </p:txBody>
      </p:sp>
      <p:sp>
        <p:nvSpPr>
          <p:cNvPr id="1367" name="Shape 1367"/>
          <p:cNvSpPr txBox="1"/>
          <p:nvPr/>
        </p:nvSpPr>
        <p:spPr>
          <a:xfrm>
            <a:off x="1981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certã</a:t>
            </a:r>
          </a:p>
        </p:txBody>
      </p:sp>
      <p:sp>
        <p:nvSpPr>
          <p:cNvPr id="1368" name="Shape 1368"/>
          <p:cNvSpPr txBox="1"/>
          <p:nvPr/>
        </p:nvSpPr>
        <p:spPr>
          <a:xfrm>
            <a:off x="3763962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prato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7340600" y="28479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lavatório</a:t>
            </a:r>
          </a:p>
        </p:txBody>
      </p:sp>
      <p:sp>
        <p:nvSpPr>
          <p:cNvPr id="1370" name="Shape 1370"/>
          <p:cNvSpPr txBox="1"/>
          <p:nvPr/>
        </p:nvSpPr>
        <p:spPr>
          <a:xfrm>
            <a:off x="3706812" y="2881311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Toalha de mesa</a:t>
            </a:r>
          </a:p>
        </p:txBody>
      </p:sp>
      <p:sp>
        <p:nvSpPr>
          <p:cNvPr id="1371" name="Shape 1371"/>
          <p:cNvSpPr txBox="1"/>
          <p:nvPr/>
        </p:nvSpPr>
        <p:spPr>
          <a:xfrm>
            <a:off x="1981200" y="2909886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Pano de cozinha</a:t>
            </a:r>
          </a:p>
        </p:txBody>
      </p:sp>
      <p:sp>
        <p:nvSpPr>
          <p:cNvPr id="1372" name="Shape 1372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malga</a:t>
            </a:r>
          </a:p>
        </p:txBody>
      </p:sp>
      <p:sp>
        <p:nvSpPr>
          <p:cNvPr id="1373" name="Shape 1373"/>
          <p:cNvSpPr txBox="1"/>
          <p:nvPr/>
        </p:nvSpPr>
        <p:spPr>
          <a:xfrm>
            <a:off x="1955800" y="55419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Tábua de corte</a:t>
            </a:r>
          </a:p>
        </p:txBody>
      </p:sp>
      <p:sp>
        <p:nvSpPr>
          <p:cNvPr id="1374" name="Shape 1374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caneca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5516562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ralador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7315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medidor</a:t>
            </a:r>
          </a:p>
        </p:txBody>
      </p:sp>
      <p:pic>
        <p:nvPicPr>
          <p:cNvPr id="1377" name="Shape 13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037" y="4495800"/>
            <a:ext cx="817561" cy="81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Shape 13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7736" y="4343400"/>
            <a:ext cx="1135062" cy="113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Shape 13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51312" y="452755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Shape 13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4529137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Shape 13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24786" y="4710112"/>
            <a:ext cx="785811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Shape 13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750" y="5849937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Shape 13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59237" y="5849937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Shape 13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98700" y="5803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Shape 138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0" y="5892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Shape 138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0362" y="1808161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Shape 138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69000" y="1808161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Shape 138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08236" y="1808161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Shape 138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64450" y="1739900"/>
            <a:ext cx="1098550" cy="10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93936" y="3335337"/>
            <a:ext cx="906462" cy="7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Shape 139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69000" y="320040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Shape 139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8000" y="3070225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Shape 139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44975" y="3416300"/>
            <a:ext cx="708024" cy="59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Shape 139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3124200"/>
            <a:ext cx="8858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Shape 1400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Shape 1401"/>
          <p:cNvSpPr/>
          <p:nvPr/>
        </p:nvSpPr>
        <p:spPr>
          <a:xfrm>
            <a:off x="152400" y="2847975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Shape 1402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Shape 1403"/>
          <p:cNvSpPr/>
          <p:nvPr/>
        </p:nvSpPr>
        <p:spPr>
          <a:xfrm>
            <a:off x="160336" y="42037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19558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Shape 1405"/>
          <p:cNvSpPr/>
          <p:nvPr/>
        </p:nvSpPr>
        <p:spPr>
          <a:xfrm>
            <a:off x="3763962" y="4194175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Shape 1406"/>
          <p:cNvSpPr/>
          <p:nvPr/>
        </p:nvSpPr>
        <p:spPr>
          <a:xfrm>
            <a:off x="3763962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Shape 1407"/>
          <p:cNvSpPr/>
          <p:nvPr/>
        </p:nvSpPr>
        <p:spPr>
          <a:xfrm>
            <a:off x="5562600" y="55626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Shape 1408"/>
          <p:cNvSpPr/>
          <p:nvPr/>
        </p:nvSpPr>
        <p:spPr>
          <a:xfrm>
            <a:off x="3771900" y="28622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Shape 1409"/>
          <p:cNvSpPr/>
          <p:nvPr/>
        </p:nvSpPr>
        <p:spPr>
          <a:xfrm>
            <a:off x="1981200" y="42037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Shape 141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Shape 1411"/>
          <p:cNvSpPr/>
          <p:nvPr/>
        </p:nvSpPr>
        <p:spPr>
          <a:xfrm>
            <a:off x="73914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Shape 141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Shape 1413"/>
          <p:cNvSpPr/>
          <p:nvPr/>
        </p:nvSpPr>
        <p:spPr>
          <a:xfrm>
            <a:off x="7391400" y="1506537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Shape 141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Shape 141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416" name="Shape 141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Shape 1417"/>
          <p:cNvSpPr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Shape 1418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gosto</a:t>
            </a:r>
          </a:p>
        </p:txBody>
      </p:sp>
      <p:sp>
        <p:nvSpPr>
          <p:cNvPr id="1419" name="Shape 1419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É horrível</a:t>
            </a:r>
          </a:p>
        </p:txBody>
      </p:sp>
      <p:sp>
        <p:nvSpPr>
          <p:cNvPr id="1420" name="Shape 1420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É picante</a:t>
            </a:r>
          </a:p>
        </p:txBody>
      </p:sp>
      <p:sp>
        <p:nvSpPr>
          <p:cNvPr id="1421" name="Shape 1421"/>
          <p:cNvSpPr txBox="1"/>
          <p:nvPr/>
        </p:nvSpPr>
        <p:spPr>
          <a:xfrm>
            <a:off x="7340600" y="1503362"/>
            <a:ext cx="1600199" cy="82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Cortar a comida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2" name="Shape 1422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23" name="Shape 1423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24" name="Shape 1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Shape 14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Shape 1426"/>
          <p:cNvSpPr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7" name="Shape 1427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Shape 1428"/>
          <p:cNvSpPr/>
          <p:nvPr/>
        </p:nvSpPr>
        <p:spPr>
          <a:xfrm>
            <a:off x="73914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Shape 1429"/>
          <p:cNvSpPr/>
          <p:nvPr/>
        </p:nvSpPr>
        <p:spPr>
          <a:xfrm>
            <a:off x="152400" y="55626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Shape 1430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1981200" y="4191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que tens feito?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37719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Limpar a cara</a:t>
            </a:r>
          </a:p>
        </p:txBody>
      </p:sp>
      <p:sp>
        <p:nvSpPr>
          <p:cNvPr id="1433" name="Shape 1433"/>
          <p:cNvSpPr txBox="1"/>
          <p:nvPr/>
        </p:nvSpPr>
        <p:spPr>
          <a:xfrm>
            <a:off x="4838700" y="25701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34" name="Shape 1434"/>
          <p:cNvSpPr txBox="1"/>
          <p:nvPr/>
        </p:nvSpPr>
        <p:spPr>
          <a:xfrm>
            <a:off x="3763962" y="4191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Já chega</a:t>
            </a:r>
          </a:p>
        </p:txBody>
      </p:sp>
      <p:sp>
        <p:nvSpPr>
          <p:cNvPr id="1435" name="Shape 1435"/>
          <p:cNvSpPr txBox="1"/>
          <p:nvPr/>
        </p:nvSpPr>
        <p:spPr>
          <a:xfrm>
            <a:off x="5511800" y="417671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comer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160336" y="42211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que é o jantar?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1981200" y="2909886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Posso pedir uma bebida?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152400" y="2874961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Posso ter mais?</a:t>
            </a:r>
          </a:p>
        </p:txBody>
      </p:sp>
      <p:sp>
        <p:nvSpPr>
          <p:cNvPr id="1439" name="Shape 1439"/>
          <p:cNvSpPr txBox="1"/>
          <p:nvPr/>
        </p:nvSpPr>
        <p:spPr>
          <a:xfrm>
            <a:off x="1955800" y="55419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 muito frio</a:t>
            </a:r>
          </a:p>
        </p:txBody>
      </p:sp>
      <p:sp>
        <p:nvSpPr>
          <p:cNvPr id="1440" name="Shape 1440"/>
          <p:cNvSpPr txBox="1"/>
          <p:nvPr/>
        </p:nvSpPr>
        <p:spPr>
          <a:xfrm>
            <a:off x="152400" y="55419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 muito quente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7315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beber</a:t>
            </a:r>
          </a:p>
        </p:txBody>
      </p:sp>
      <p:pic>
        <p:nvPicPr>
          <p:cNvPr id="1442" name="Shape 14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Shape 14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5812" y="1752600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Shape 14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7950" y="1857375"/>
            <a:ext cx="1035049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Shape 14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" y="320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Shape 14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73300" y="177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Shape 14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4837" y="4467225"/>
            <a:ext cx="1103312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59000" y="4605337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Shape 14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38425" y="4502150"/>
            <a:ext cx="788986" cy="78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Shape 14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500" y="6127750"/>
            <a:ext cx="800099" cy="53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Shape 14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73300" y="5849937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Shape 14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0" y="4529137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Shape 1453"/>
          <p:cNvPicPr preferRelativeResize="0"/>
          <p:nvPr/>
        </p:nvPicPr>
        <p:blipFill rotWithShape="1">
          <a:blip r:embed="rId16">
            <a:alphaModFix/>
          </a:blip>
          <a:srcRect b="0" l="0" r="25769" t="0"/>
          <a:stretch/>
        </p:blipFill>
        <p:spPr>
          <a:xfrm>
            <a:off x="5899150" y="4313237"/>
            <a:ext cx="838199" cy="11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Shape 14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96200" y="43815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Shape 145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35200" y="3192461"/>
            <a:ext cx="1039811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Shape 14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57662" y="3192461"/>
            <a:ext cx="833436" cy="83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Shape 145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40200" y="4467225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Shape 1458"/>
          <p:cNvPicPr preferRelativeResize="0"/>
          <p:nvPr/>
        </p:nvPicPr>
        <p:blipFill rotWithShape="1">
          <a:blip r:embed="rId20">
            <a:alphaModFix/>
          </a:blip>
          <a:srcRect b="0" l="0" r="42179" t="0"/>
          <a:stretch/>
        </p:blipFill>
        <p:spPr>
          <a:xfrm>
            <a:off x="2819400" y="3278187"/>
            <a:ext cx="238124" cy="411161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Shape 1459"/>
          <p:cNvSpPr/>
          <p:nvPr/>
        </p:nvSpPr>
        <p:spPr>
          <a:xfrm>
            <a:off x="6521450" y="4462462"/>
            <a:ext cx="260350" cy="379412"/>
          </a:xfrm>
          <a:prstGeom prst="rect">
            <a:avLst/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9753600" y="2959100"/>
            <a:ext cx="76199" cy="46036"/>
          </a:xfrm>
          <a:prstGeom prst="roundRect">
            <a:avLst>
              <a:gd fmla="val 3600" name="adj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9525">
            <a:solidFill>
              <a:srgbClr val="4A7E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Shape 1462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favor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Abrigado(a)</a:t>
            </a:r>
          </a:p>
        </p:txBody>
      </p:sp>
      <p:pic>
        <p:nvPicPr>
          <p:cNvPr id="1464" name="Shape 1464"/>
          <p:cNvPicPr preferRelativeResize="0"/>
          <p:nvPr/>
        </p:nvPicPr>
        <p:blipFill rotWithShape="1">
          <a:blip r:embed="rId21">
            <a:alphaModFix/>
          </a:blip>
          <a:srcRect b="0" l="0" r="49508" t="20299"/>
          <a:stretch/>
        </p:blipFill>
        <p:spPr>
          <a:xfrm rot="2700000">
            <a:off x="5911849" y="3336924"/>
            <a:ext cx="7620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Shape 146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40600" y="3200400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Shape 14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8775" y="3022600"/>
            <a:ext cx="987425" cy="98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7" name="Shape 1467"/>
          <p:cNvCxnSpPr/>
          <p:nvPr/>
        </p:nvCxnSpPr>
        <p:spPr>
          <a:xfrm flipH="1">
            <a:off x="6340474" y="3506787"/>
            <a:ext cx="334961" cy="327025"/>
          </a:xfrm>
          <a:prstGeom prst="straightConnector1">
            <a:avLst/>
          </a:prstGeom>
          <a:noFill/>
          <a:ln cap="flat" cmpd="sng" w="763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8" name="Shape 1468"/>
          <p:cNvSpPr/>
          <p:nvPr/>
        </p:nvSpPr>
        <p:spPr>
          <a:xfrm>
            <a:off x="7366000" y="55626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Shape 1469"/>
          <p:cNvSpPr txBox="1"/>
          <p:nvPr/>
        </p:nvSpPr>
        <p:spPr>
          <a:xfrm>
            <a:off x="44450" y="2159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7315200" y="1762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471" name="Shape 1471"/>
          <p:cNvSpPr txBox="1"/>
          <p:nvPr/>
        </p:nvSpPr>
        <p:spPr>
          <a:xfrm>
            <a:off x="134936" y="15541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Shape 1477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Shape 1478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Shape 1479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Shape 1480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Shape 148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Shape 148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Shape 1483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Shape 1484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Shape 1485"/>
          <p:cNvSpPr txBox="1"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5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?   ?</a:t>
            </a:r>
          </a:p>
        </p:txBody>
      </p:sp>
      <p:sp>
        <p:nvSpPr>
          <p:cNvPr id="1486" name="Shape 1486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 txBox="1"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55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sp>
        <p:nvSpPr>
          <p:cNvPr id="1489" name="Shape 148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Shape 149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Shape 149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Shape 149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Shape 149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495" name="Shape 149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Shape 1496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porreiro</a:t>
            </a:r>
          </a:p>
        </p:txBody>
      </p:sp>
      <p:sp>
        <p:nvSpPr>
          <p:cNvPr id="1497" name="Shape 1497"/>
          <p:cNvSpPr txBox="1"/>
          <p:nvPr/>
        </p:nvSpPr>
        <p:spPr>
          <a:xfrm>
            <a:off x="5562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Deixa-me em paz</a:t>
            </a:r>
          </a:p>
        </p:txBody>
      </p:sp>
      <p:sp>
        <p:nvSpPr>
          <p:cNvPr id="1498" name="Shape 1498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Sortudo(a)</a:t>
            </a:r>
          </a:p>
        </p:txBody>
      </p:sp>
      <p:sp>
        <p:nvSpPr>
          <p:cNvPr id="1499" name="Shape 1499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relaxa</a:t>
            </a:r>
          </a:p>
        </p:txBody>
      </p:sp>
      <p:sp>
        <p:nvSpPr>
          <p:cNvPr id="1500" name="Shape 1500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Vai-te embora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falhado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152400" y="4170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Estás-me a fazer a cabeça.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calma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minga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Como queiras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Nem pensar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Cala-te</a:t>
            </a:r>
          </a:p>
        </p:txBody>
      </p:sp>
      <p:sp>
        <p:nvSpPr>
          <p:cNvPr id="1508" name="Shape 1508"/>
          <p:cNvSpPr txBox="1"/>
          <p:nvPr/>
        </p:nvSpPr>
        <p:spPr>
          <a:xfrm>
            <a:off x="7340600" y="4170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Vieste à terra para me irritar?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511" name="Shape 1511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512" name="Shape 1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Shape 1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Shape 1514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515" name="Shape 1515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6" name="Shape 1516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Shape 1517"/>
          <p:cNvSpPr txBox="1"/>
          <p:nvPr/>
        </p:nvSpPr>
        <p:spPr>
          <a:xfrm>
            <a:off x="37719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Estás-me a ignorar?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sp>
        <p:nvSpPr>
          <p:cNvPr id="1519" name="Shape 151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Shape 1520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 faças</a:t>
            </a:r>
          </a:p>
        </p:txBody>
      </p:sp>
      <p:pic>
        <p:nvPicPr>
          <p:cNvPr id="1521" name="Shape 15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2225" y="31337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Shape 15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4724400"/>
            <a:ext cx="534987" cy="53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Shape 15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5000" y="5805487"/>
            <a:ext cx="887411" cy="8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Shape 1524"/>
          <p:cNvPicPr preferRelativeResize="0"/>
          <p:nvPr/>
        </p:nvPicPr>
        <p:blipFill rotWithShape="1">
          <a:blip r:embed="rId8">
            <a:alphaModFix/>
          </a:blip>
          <a:srcRect b="57748" l="51821" r="0" t="0"/>
          <a:stretch/>
        </p:blipFill>
        <p:spPr>
          <a:xfrm rot="10800000">
            <a:off x="457200" y="5746750"/>
            <a:ext cx="469899" cy="41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Shape 1525"/>
          <p:cNvSpPr/>
          <p:nvPr/>
        </p:nvSpPr>
        <p:spPr>
          <a:xfrm>
            <a:off x="2362200" y="4510087"/>
            <a:ext cx="838199" cy="762000"/>
          </a:xfrm>
          <a:prstGeom prst="quadArrow">
            <a:avLst>
              <a:gd fmla="val 6500" name="adj1"/>
              <a:gd fmla="val 8600" name="adj2"/>
              <a:gd fmla="val 4300" name="adj3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6" name="Shape 1526"/>
          <p:cNvCxnSpPr/>
          <p:nvPr/>
        </p:nvCxnSpPr>
        <p:spPr>
          <a:xfrm>
            <a:off x="2438400" y="5921375"/>
            <a:ext cx="609599" cy="576262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7" name="Shape 1527"/>
          <p:cNvCxnSpPr/>
          <p:nvPr/>
        </p:nvCxnSpPr>
        <p:spPr>
          <a:xfrm flipH="1" rot="10800000">
            <a:off x="2438400" y="5897562"/>
            <a:ext cx="609599" cy="603249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8" name="Shape 15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6262" y="4510087"/>
            <a:ext cx="701674" cy="7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Shape 15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50175" y="1828800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Shape 15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81211" y="1589087"/>
            <a:ext cx="1046162" cy="10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Shape 15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20986" y="1831975"/>
            <a:ext cx="758825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Shape 15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2762" y="3133725"/>
            <a:ext cx="830261" cy="83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Shape 15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3276600"/>
            <a:ext cx="677861" cy="677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4" name="Shape 1534"/>
          <p:cNvCxnSpPr/>
          <p:nvPr/>
        </p:nvCxnSpPr>
        <p:spPr>
          <a:xfrm rot="5400000">
            <a:off x="4745724" y="3218674"/>
            <a:ext cx="422399" cy="303299"/>
          </a:xfrm>
          <a:prstGeom prst="bentConnector3">
            <a:avLst>
              <a:gd fmla="val 10797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1535" name="Shape 15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7412" y="4443412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Shape 153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4991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Shape 153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35211" y="3094036"/>
            <a:ext cx="974725" cy="9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Shape 153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37300" y="1889125"/>
            <a:ext cx="720724" cy="72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Shape 153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91000" y="44323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Shape 154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648200" y="1828800"/>
            <a:ext cx="720724" cy="71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Shape 154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13175" y="1828800"/>
            <a:ext cx="757236" cy="757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2" name="Shape 1542"/>
          <p:cNvCxnSpPr/>
          <p:nvPr/>
        </p:nvCxnSpPr>
        <p:spPr>
          <a:xfrm flipH="1">
            <a:off x="4568825" y="1965325"/>
            <a:ext cx="7937" cy="625475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3" name="Shape 1543"/>
          <p:cNvPicPr preferRelativeResize="0"/>
          <p:nvPr/>
        </p:nvPicPr>
        <p:blipFill rotWithShape="1">
          <a:blip r:embed="rId22">
            <a:alphaModFix/>
          </a:blip>
          <a:srcRect b="0" l="0" r="0" t="48455"/>
          <a:stretch/>
        </p:blipFill>
        <p:spPr>
          <a:xfrm>
            <a:off x="7058025" y="5805487"/>
            <a:ext cx="1625599" cy="8366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Shape 1544"/>
          <p:cNvSpPr/>
          <p:nvPr/>
        </p:nvSpPr>
        <p:spPr>
          <a:xfrm>
            <a:off x="7924800" y="5805487"/>
            <a:ext cx="793749" cy="692149"/>
          </a:xfrm>
          <a:prstGeom prst="cloudCallout">
            <a:avLst>
              <a:gd fmla="val 1350" name="adj1"/>
              <a:gd fmla="val 25920" name="adj2"/>
            </a:avLst>
          </a:prstGeom>
          <a:solidFill>
            <a:srgbClr val="0000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5" name="Shape 154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159500" y="5626100"/>
            <a:ext cx="1079499" cy="10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Shape 1546"/>
          <p:cNvSpPr/>
          <p:nvPr/>
        </p:nvSpPr>
        <p:spPr>
          <a:xfrm flipH="1">
            <a:off x="5651500" y="5805487"/>
            <a:ext cx="747711" cy="611187"/>
          </a:xfrm>
          <a:prstGeom prst="cloudCallout">
            <a:avLst>
              <a:gd fmla="val 1350" name="adj1"/>
              <a:gd fmla="val 25920" name="adj2"/>
            </a:avLst>
          </a:prstGeom>
          <a:solidFill>
            <a:srgbClr val="0000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Shape 1547"/>
          <p:cNvSpPr txBox="1"/>
          <p:nvPr/>
        </p:nvSpPr>
        <p:spPr>
          <a:xfrm>
            <a:off x="3773487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bem</a:t>
            </a:r>
          </a:p>
        </p:txBody>
      </p:sp>
      <p:pic>
        <p:nvPicPr>
          <p:cNvPr id="1548" name="Shape 1548"/>
          <p:cNvPicPr preferRelativeResize="0"/>
          <p:nvPr/>
        </p:nvPicPr>
        <p:blipFill rotWithShape="1">
          <a:blip r:embed="rId24">
            <a:alphaModFix/>
          </a:blip>
          <a:srcRect b="0" l="0" r="49649" t="34080"/>
          <a:stretch/>
        </p:blipFill>
        <p:spPr>
          <a:xfrm rot="2520000">
            <a:off x="4224336" y="5884861"/>
            <a:ext cx="492124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Shape 1549"/>
          <p:cNvSpPr txBox="1"/>
          <p:nvPr/>
        </p:nvSpPr>
        <p:spPr>
          <a:xfrm>
            <a:off x="149225" y="1762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550" name="Shape 1550"/>
          <p:cNvSpPr txBox="1"/>
          <p:nvPr/>
        </p:nvSpPr>
        <p:spPr>
          <a:xfrm>
            <a:off x="7337425" y="1762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551" name="Shape 1551"/>
          <p:cNvSpPr txBox="1"/>
          <p:nvPr/>
        </p:nvSpPr>
        <p:spPr>
          <a:xfrm>
            <a:off x="149225" y="15271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Shape 1557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Shape 1558"/>
          <p:cNvSpPr/>
          <p:nvPr/>
        </p:nvSpPr>
        <p:spPr>
          <a:xfrm>
            <a:off x="3771900" y="55626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Shape 155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Shape 156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Shape 1561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Shape 156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Shape 1563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Shape 1564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Shape 156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Shape 1566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Shape 156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Shape 156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Shape 156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Shape 157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Shape 1571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Shape 1572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Shape 1573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Shape 157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Shape 157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576" name="Shape 157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Shape 1577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aniversário </a:t>
            </a:r>
          </a:p>
        </p:txBody>
      </p:sp>
      <p:sp>
        <p:nvSpPr>
          <p:cNvPr id="1578" name="Shape 1578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anos</a:t>
            </a:r>
          </a:p>
        </p:txBody>
      </p:sp>
      <p:sp>
        <p:nvSpPr>
          <p:cNvPr id="1579" name="Shape 1579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Eu vivo com</a:t>
            </a:r>
          </a:p>
        </p:txBody>
      </p:sp>
      <p:sp>
        <p:nvSpPr>
          <p:cNvPr id="1580" name="Shape 1580"/>
          <p:cNvSpPr txBox="1"/>
          <p:nvPr/>
        </p:nvSpPr>
        <p:spPr>
          <a:xfrm>
            <a:off x="1981200" y="285432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Animal de estimação</a:t>
            </a:r>
          </a:p>
        </p:txBody>
      </p:sp>
      <p:sp>
        <p:nvSpPr>
          <p:cNvPr id="1581" name="Shape 1581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Escola/colégio</a:t>
            </a:r>
          </a:p>
        </p:txBody>
      </p:sp>
      <p:sp>
        <p:nvSpPr>
          <p:cNvPr id="1582" name="Shape 1582"/>
          <p:cNvSpPr txBox="1"/>
          <p:nvPr/>
        </p:nvSpPr>
        <p:spPr>
          <a:xfrm>
            <a:off x="152400" y="4170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auxílio Comunicação</a:t>
            </a:r>
          </a:p>
        </p:txBody>
      </p:sp>
      <p:sp>
        <p:nvSpPr>
          <p:cNvPr id="1583" name="Shape 1583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1584" name="Shape 1584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trabalho</a:t>
            </a:r>
          </a:p>
        </p:txBody>
      </p:sp>
      <p:sp>
        <p:nvSpPr>
          <p:cNvPr id="1585" name="Shape 1585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musica</a:t>
            </a:r>
          </a:p>
        </p:txBody>
      </p:sp>
      <p:sp>
        <p:nvSpPr>
          <p:cNvPr id="1586" name="Shape 1586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filme</a:t>
            </a:r>
          </a:p>
        </p:txBody>
      </p:sp>
      <p:sp>
        <p:nvSpPr>
          <p:cNvPr id="1587" name="Shape 1587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passatempo</a:t>
            </a:r>
          </a:p>
        </p:txBody>
      </p:sp>
      <p:sp>
        <p:nvSpPr>
          <p:cNvPr id="1588" name="Shape 1588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37719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Fala-me de ti. </a:t>
            </a:r>
          </a:p>
        </p:txBody>
      </p:sp>
      <p:sp>
        <p:nvSpPr>
          <p:cNvPr id="1590" name="Shape 1590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591" name="Shape 1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Shape 1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Shape 1593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incapacidade</a:t>
            </a:r>
          </a:p>
        </p:txBody>
      </p:sp>
      <p:sp>
        <p:nvSpPr>
          <p:cNvPr id="1594" name="Shape 159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5" name="Shape 1595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Shape 1596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nome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3771900" y="153511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Eu vivo em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2209800" y="22098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4016375" y="2239961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2209800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4016375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381000" y="62484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3" name="Shape 1603"/>
          <p:cNvSpPr txBox="1"/>
          <p:nvPr/>
        </p:nvSpPr>
        <p:spPr>
          <a:xfrm>
            <a:off x="381000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381000" y="35925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5" name="Shape 1605"/>
          <p:cNvSpPr txBox="1"/>
          <p:nvPr/>
        </p:nvSpPr>
        <p:spPr>
          <a:xfrm>
            <a:off x="2209800" y="35925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6" name="Shape 1606"/>
          <p:cNvSpPr txBox="1"/>
          <p:nvPr/>
        </p:nvSpPr>
        <p:spPr>
          <a:xfrm>
            <a:off x="5791200" y="35814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3962400" y="35814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8" name="Shape 1608"/>
          <p:cNvSpPr txBox="1"/>
          <p:nvPr/>
        </p:nvSpPr>
        <p:spPr>
          <a:xfrm>
            <a:off x="7543800" y="35814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09" name="Shape 1609"/>
          <p:cNvSpPr txBox="1"/>
          <p:nvPr/>
        </p:nvSpPr>
        <p:spPr>
          <a:xfrm>
            <a:off x="7543800" y="2239961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10" name="Shape 1610"/>
          <p:cNvSpPr txBox="1"/>
          <p:nvPr/>
        </p:nvSpPr>
        <p:spPr>
          <a:xfrm>
            <a:off x="5791200" y="2239961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11" name="Shape 1611"/>
          <p:cNvSpPr txBox="1"/>
          <p:nvPr/>
        </p:nvSpPr>
        <p:spPr>
          <a:xfrm>
            <a:off x="7543800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12" name="Shape 1612"/>
          <p:cNvSpPr txBox="1"/>
          <p:nvPr/>
        </p:nvSpPr>
        <p:spPr>
          <a:xfrm>
            <a:off x="5791200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1613" name="Shape 16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4184650"/>
            <a:ext cx="1031875" cy="10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Shape 16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2800" y="3246436"/>
            <a:ext cx="557211" cy="452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Shape 16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46400" y="3367087"/>
            <a:ext cx="557211" cy="34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Shape 16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6511" y="3367087"/>
            <a:ext cx="471487" cy="33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Shape 16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1773236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11">
            <a:alphaModFix/>
          </a:blip>
          <a:srcRect b="35517" l="0" r="45581" t="0"/>
          <a:stretch/>
        </p:blipFill>
        <p:spPr>
          <a:xfrm>
            <a:off x="2362200" y="1647825"/>
            <a:ext cx="685799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Shape 16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43600" y="16764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Shape 16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0062" y="3022600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13">
            <a:alphaModFix/>
          </a:blip>
          <a:srcRect b="0" l="61920" r="0" t="38323"/>
          <a:stretch/>
        </p:blipFill>
        <p:spPr>
          <a:xfrm>
            <a:off x="758825" y="3494087"/>
            <a:ext cx="360362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Shape 1622"/>
          <p:cNvPicPr preferRelativeResize="0"/>
          <p:nvPr/>
        </p:nvPicPr>
        <p:blipFill rotWithShape="1">
          <a:blip r:embed="rId13">
            <a:alphaModFix/>
          </a:blip>
          <a:srcRect b="0" l="0" r="31940" t="0"/>
          <a:stretch/>
        </p:blipFill>
        <p:spPr>
          <a:xfrm>
            <a:off x="4324350" y="1752600"/>
            <a:ext cx="55244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Shape 16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92575" y="2895600"/>
            <a:ext cx="1012825" cy="10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Shape 16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48337" y="2819400"/>
            <a:ext cx="1262062" cy="126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Shape 1625"/>
          <p:cNvPicPr preferRelativeResize="0"/>
          <p:nvPr/>
        </p:nvPicPr>
        <p:blipFill rotWithShape="1">
          <a:blip r:embed="rId16">
            <a:alphaModFix/>
          </a:blip>
          <a:srcRect b="0" l="0" r="49789" t="0"/>
          <a:stretch/>
        </p:blipFill>
        <p:spPr>
          <a:xfrm>
            <a:off x="7848600" y="2998786"/>
            <a:ext cx="446086" cy="8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Shape 16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14375" y="5819775"/>
            <a:ext cx="655636" cy="65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Shape 162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7812" y="58404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Shape 16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43000" y="58531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Shape 16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622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Shape 163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21150" y="4316412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Shape 163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24362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91200" y="4405312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438400" y="58547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24600" y="4343400"/>
            <a:ext cx="595311" cy="595311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Shape 1635"/>
          <p:cNvSpPr txBox="1"/>
          <p:nvPr/>
        </p:nvSpPr>
        <p:spPr>
          <a:xfrm>
            <a:off x="2209800" y="62484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36" name="Shape 1636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telemóvel</a:t>
            </a:r>
          </a:p>
        </p:txBody>
      </p:sp>
      <p:pic>
        <p:nvPicPr>
          <p:cNvPr id="1637" name="Shape 163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771900" y="5922962"/>
            <a:ext cx="631825" cy="630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Shape 1638"/>
          <p:cNvSpPr/>
          <p:nvPr/>
        </p:nvSpPr>
        <p:spPr>
          <a:xfrm>
            <a:off x="4343400" y="6227762"/>
            <a:ext cx="381000" cy="323850"/>
          </a:xfrm>
          <a:prstGeom prst="wedgeEllipseCallout">
            <a:avLst>
              <a:gd fmla="val 1350" name="adj1"/>
              <a:gd fmla="val 25920" name="adj2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9" name="Shape 163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700587" y="5994400"/>
            <a:ext cx="633412" cy="633412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Shape 1640"/>
          <p:cNvSpPr txBox="1"/>
          <p:nvPr/>
        </p:nvSpPr>
        <p:spPr>
          <a:xfrm>
            <a:off x="152400" y="1889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641" name="Shape 1641"/>
          <p:cNvSpPr txBox="1"/>
          <p:nvPr/>
        </p:nvSpPr>
        <p:spPr>
          <a:xfrm>
            <a:off x="7340600" y="1889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642" name="Shape 1642"/>
          <p:cNvSpPr txBox="1"/>
          <p:nvPr/>
        </p:nvSpPr>
        <p:spPr>
          <a:xfrm>
            <a:off x="152400" y="15398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Shape 1648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Shape 164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Shape 165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Shape 1651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Shape 165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Shape 1653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Shape 1654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Shape 165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Shape 1656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Shape 1657"/>
          <p:cNvSpPr txBox="1"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Shape 165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Shape 165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Shape 166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Shape 1661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Shape 1662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Shape 1663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Shape 166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Shape 166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666" name="Shape 166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Shape 1667"/>
          <p:cNvSpPr txBox="1"/>
          <p:nvPr/>
        </p:nvSpPr>
        <p:spPr>
          <a:xfrm>
            <a:off x="55626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Quando é o teu aniversário?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73406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Quantos anos tens?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152400" y="285432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Quem vive contigo?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1981200" y="2854325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Tens algum animal de estimação?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3771900" y="285432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Como foi o teu dia?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5562600" y="284797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Qual é o teu email?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7340600" y="285432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Onde trabalhas?</a:t>
            </a:r>
          </a:p>
        </p:txBody>
      </p:sp>
      <p:sp>
        <p:nvSpPr>
          <p:cNvPr id="1674" name="Shape 1674"/>
          <p:cNvSpPr txBox="1"/>
          <p:nvPr/>
        </p:nvSpPr>
        <p:spPr>
          <a:xfrm>
            <a:off x="1981200" y="4170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Gostas de música?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771900" y="4170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que filmes gostas?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5562600" y="4170362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Qual é o teu passatempo</a:t>
            </a: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7340600" y="4170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Qual é o teu canal preferido?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679" name="Shape 1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Shape 16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Shape 1681"/>
          <p:cNvSpPr txBox="1"/>
          <p:nvPr/>
        </p:nvSpPr>
        <p:spPr>
          <a:xfrm>
            <a:off x="152400" y="55419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Tens alguma incapacidade?</a:t>
            </a:r>
          </a:p>
        </p:txBody>
      </p:sp>
      <p:sp>
        <p:nvSpPr>
          <p:cNvPr id="1682" name="Shape 1682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3" name="Shape 168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Shape 1684"/>
          <p:cNvSpPr txBox="1"/>
          <p:nvPr/>
        </p:nvSpPr>
        <p:spPr>
          <a:xfrm>
            <a:off x="19812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Qual é o teu nome?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3771900" y="153511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Onde vives?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2209800" y="22098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4016375" y="2239961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2209800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4016375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381000" y="62484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1" name="Shape 1691"/>
          <p:cNvSpPr txBox="1"/>
          <p:nvPr/>
        </p:nvSpPr>
        <p:spPr>
          <a:xfrm>
            <a:off x="381000" y="35925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2" name="Shape 1692"/>
          <p:cNvSpPr txBox="1"/>
          <p:nvPr/>
        </p:nvSpPr>
        <p:spPr>
          <a:xfrm>
            <a:off x="2209800" y="35925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3" name="Shape 1693"/>
          <p:cNvSpPr txBox="1"/>
          <p:nvPr/>
        </p:nvSpPr>
        <p:spPr>
          <a:xfrm>
            <a:off x="5791200" y="35814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3962400" y="35814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7543800" y="3581400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6" name="Shape 1696"/>
          <p:cNvSpPr txBox="1"/>
          <p:nvPr/>
        </p:nvSpPr>
        <p:spPr>
          <a:xfrm>
            <a:off x="7543800" y="2239961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5791200" y="2239961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7543800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5791200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1700" name="Shape 17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6286" y="3113086"/>
            <a:ext cx="557211" cy="55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Shape 17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3200400"/>
            <a:ext cx="557211" cy="45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Shape 17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6511" y="3200400"/>
            <a:ext cx="471487" cy="45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Shape 17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1773236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Shape 1704"/>
          <p:cNvPicPr preferRelativeResize="0"/>
          <p:nvPr/>
        </p:nvPicPr>
        <p:blipFill rotWithShape="1">
          <a:blip r:embed="rId10">
            <a:alphaModFix/>
          </a:blip>
          <a:srcRect b="35517" l="0" r="45581" t="0"/>
          <a:stretch/>
        </p:blipFill>
        <p:spPr>
          <a:xfrm>
            <a:off x="2614611" y="1647825"/>
            <a:ext cx="685799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Shape 17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30937" y="1811336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Shape 170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062" y="3155950"/>
            <a:ext cx="654050" cy="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Shape 1707"/>
          <p:cNvPicPr preferRelativeResize="0"/>
          <p:nvPr/>
        </p:nvPicPr>
        <p:blipFill rotWithShape="1">
          <a:blip r:embed="rId12">
            <a:alphaModFix/>
          </a:blip>
          <a:srcRect b="0" l="61920" r="0" t="38323"/>
          <a:stretch/>
        </p:blipFill>
        <p:spPr>
          <a:xfrm>
            <a:off x="1087437" y="3200400"/>
            <a:ext cx="360362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Shape 1708"/>
          <p:cNvPicPr preferRelativeResize="0"/>
          <p:nvPr/>
        </p:nvPicPr>
        <p:blipFill rotWithShape="1">
          <a:blip r:embed="rId12">
            <a:alphaModFix/>
          </a:blip>
          <a:srcRect b="0" l="0" r="31940" t="0"/>
          <a:stretch/>
        </p:blipFill>
        <p:spPr>
          <a:xfrm>
            <a:off x="4324350" y="1752600"/>
            <a:ext cx="55244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Shape 17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304800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Shape 17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34112" y="297180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Shape 1711"/>
          <p:cNvPicPr preferRelativeResize="0"/>
          <p:nvPr/>
        </p:nvPicPr>
        <p:blipFill rotWithShape="1">
          <a:blip r:embed="rId15">
            <a:alphaModFix/>
          </a:blip>
          <a:srcRect b="0" l="0" r="49789" t="0"/>
          <a:stretch/>
        </p:blipFill>
        <p:spPr>
          <a:xfrm>
            <a:off x="8164511" y="2998786"/>
            <a:ext cx="446086" cy="8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Shape 17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14400" y="6019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Shape 17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6412" y="59928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Shape 17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43000" y="59293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Shape 17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908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Shape 17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00550" y="4475162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Shape 17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018461" y="4576762"/>
            <a:ext cx="604837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Shape 171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800" y="45720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Shape 171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54100" y="4494212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Shape 17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13500" y="4419600"/>
            <a:ext cx="595311" cy="595311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Shape 1721"/>
          <p:cNvSpPr txBox="1"/>
          <p:nvPr/>
        </p:nvSpPr>
        <p:spPr>
          <a:xfrm>
            <a:off x="381000" y="4887912"/>
            <a:ext cx="1173162" cy="365125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22" name="Shape 1722"/>
          <p:cNvSpPr txBox="1"/>
          <p:nvPr/>
        </p:nvSpPr>
        <p:spPr>
          <a:xfrm>
            <a:off x="152400" y="4202112"/>
            <a:ext cx="1600199" cy="638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Qual é o teu número de telemóvel?</a:t>
            </a:r>
          </a:p>
        </p:txBody>
      </p:sp>
      <p:sp>
        <p:nvSpPr>
          <p:cNvPr id="1723" name="Shape 1723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4" name="Shape 17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09800" y="1752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15000" y="3124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Shape 17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3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962400" y="4572000"/>
            <a:ext cx="6857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Shape 172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43800" y="4576762"/>
            <a:ext cx="685799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62600" y="4632325"/>
            <a:ext cx="685799" cy="4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2400" y="4460875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Shape 17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3025" y="5900737"/>
            <a:ext cx="685799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Shape 173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867150" y="181133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Shape 173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43800" y="3124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Shape 173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531100" y="1781175"/>
            <a:ext cx="469899" cy="4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Shape 173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38800" y="1752600"/>
            <a:ext cx="609599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Shape 1736"/>
          <p:cNvSpPr txBox="1"/>
          <p:nvPr/>
        </p:nvSpPr>
        <p:spPr>
          <a:xfrm>
            <a:off x="152400" y="203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7340600" y="2032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152400" y="15541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Shape 1743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Shape 1744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Shape 1745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Shape 1746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Shape 1747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Shape 174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Shape 174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Shape 1750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Shape 175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Shape 175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Shape 1753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Shape 1754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Shape 1755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Shape 1756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Shape 1757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Shape 1758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Shape 1759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760" name="Shape 1760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Shape 1761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1762" name="Shape 1762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763" name="Shape 1763"/>
          <p:cNvSpPr txBox="1"/>
          <p:nvPr/>
        </p:nvSpPr>
        <p:spPr>
          <a:xfrm>
            <a:off x="55626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 se o que dizer.</a:t>
            </a:r>
          </a:p>
        </p:txBody>
      </p:sp>
      <p:sp>
        <p:nvSpPr>
          <p:cNvPr id="1764" name="Shape 1764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adeus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Estou bem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ok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3771900" y="285432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Mais ou menos</a:t>
            </a:r>
          </a:p>
        </p:txBody>
      </p:sp>
      <p:sp>
        <p:nvSpPr>
          <p:cNvPr id="1768" name="Shape 1768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desculpa</a:t>
            </a:r>
          </a:p>
        </p:txBody>
      </p:sp>
      <p:sp>
        <p:nvSpPr>
          <p:cNvPr id="1769" name="Shape 1769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favor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 (a)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peço perdão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 calhar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554355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sério</a:t>
            </a:r>
          </a:p>
        </p:txBody>
      </p:sp>
      <p:sp>
        <p:nvSpPr>
          <p:cNvPr id="1774" name="Shape 1774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 sei</a:t>
            </a:r>
          </a:p>
        </p:txBody>
      </p:sp>
      <p:sp>
        <p:nvSpPr>
          <p:cNvPr id="1775" name="Shape 1775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Amo-te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ai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779" name="Shape 1779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780" name="Shape 1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Shape 17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Shape 1782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783" name="Shape 1783"/>
          <p:cNvSpPr txBox="1"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3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1784" name="Shape 1784"/>
          <p:cNvSpPr txBox="1"/>
          <p:nvPr/>
        </p:nvSpPr>
        <p:spPr>
          <a:xfrm>
            <a:off x="7340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então</a:t>
            </a:r>
          </a:p>
        </p:txBody>
      </p:sp>
      <p:pic>
        <p:nvPicPr>
          <p:cNvPr id="1785" name="Shape 1785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Shape 1786"/>
          <p:cNvSpPr/>
          <p:nvPr/>
        </p:nvSpPr>
        <p:spPr>
          <a:xfrm>
            <a:off x="19812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Shape 1787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Shape 1788"/>
          <p:cNvSpPr/>
          <p:nvPr/>
        </p:nvSpPr>
        <p:spPr>
          <a:xfrm>
            <a:off x="1524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AC09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Shape 1789"/>
          <p:cNvSpPr txBox="1"/>
          <p:nvPr/>
        </p:nvSpPr>
        <p:spPr>
          <a:xfrm>
            <a:off x="19812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 relação a mim</a:t>
            </a:r>
          </a:p>
        </p:txBody>
      </p:sp>
      <p:sp>
        <p:nvSpPr>
          <p:cNvPr id="1790" name="Shape 1790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WML</a:t>
            </a:r>
          </a:p>
        </p:txBody>
      </p:sp>
      <p:sp>
        <p:nvSpPr>
          <p:cNvPr id="1791" name="Shape 1791"/>
          <p:cNvSpPr txBox="1"/>
          <p:nvPr/>
        </p:nvSpPr>
        <p:spPr>
          <a:xfrm>
            <a:off x="152400" y="55419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minhas histórias</a:t>
            </a:r>
          </a:p>
        </p:txBody>
      </p:sp>
      <p:pic>
        <p:nvPicPr>
          <p:cNvPr id="1792" name="Shape 17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4925" y="1863725"/>
            <a:ext cx="727074" cy="72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Shape 1793"/>
          <p:cNvPicPr preferRelativeResize="0"/>
          <p:nvPr/>
        </p:nvPicPr>
        <p:blipFill rotWithShape="1">
          <a:blip r:embed="rId7">
            <a:alphaModFix/>
          </a:blip>
          <a:srcRect b="0" l="0" r="49649" t="34080"/>
          <a:stretch/>
        </p:blipFill>
        <p:spPr>
          <a:xfrm>
            <a:off x="8242300" y="1905000"/>
            <a:ext cx="492125" cy="6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Shape 1794"/>
          <p:cNvPicPr preferRelativeResize="0"/>
          <p:nvPr/>
        </p:nvPicPr>
        <p:blipFill rotWithShape="1">
          <a:blip r:embed="rId8">
            <a:alphaModFix/>
          </a:blip>
          <a:srcRect b="0" l="0" r="0" t="48455"/>
          <a:stretch/>
        </p:blipFill>
        <p:spPr>
          <a:xfrm>
            <a:off x="3771900" y="5900737"/>
            <a:ext cx="1625599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Shape 17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5768975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Shape 1796"/>
          <p:cNvPicPr preferRelativeResize="0"/>
          <p:nvPr/>
        </p:nvPicPr>
        <p:blipFill rotWithShape="1">
          <a:blip r:embed="rId10">
            <a:alphaModFix/>
          </a:blip>
          <a:srcRect b="39655" l="0" r="0" t="0"/>
          <a:stretch/>
        </p:blipFill>
        <p:spPr>
          <a:xfrm>
            <a:off x="3857625" y="3092450"/>
            <a:ext cx="1428749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Shape 17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8386" y="44958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Shape 17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5768975"/>
            <a:ext cx="911224" cy="9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Shape 179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6100" y="3116261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Shape 1800"/>
          <p:cNvPicPr preferRelativeResize="0"/>
          <p:nvPr/>
        </p:nvPicPr>
        <p:blipFill rotWithShape="1">
          <a:blip r:embed="rId14">
            <a:alphaModFix/>
          </a:blip>
          <a:srcRect b="32362" l="18827" r="23700" t="30748"/>
          <a:stretch/>
        </p:blipFill>
        <p:spPr>
          <a:xfrm>
            <a:off x="398462" y="6107112"/>
            <a:ext cx="1125536" cy="515936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Shape 1801"/>
          <p:cNvSpPr/>
          <p:nvPr/>
        </p:nvSpPr>
        <p:spPr>
          <a:xfrm>
            <a:off x="5943600" y="1965325"/>
            <a:ext cx="838199" cy="584200"/>
          </a:xfrm>
          <a:prstGeom prst="wedgeEllipseCallout">
            <a:avLst>
              <a:gd fmla="val 1350" name="adj1"/>
              <a:gd fmla="val 25920" name="adj2"/>
            </a:avLst>
          </a:prstGeom>
          <a:solidFill>
            <a:srgbClr val="FFFF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2" name="Shape 1802"/>
          <p:cNvCxnSpPr/>
          <p:nvPr/>
        </p:nvCxnSpPr>
        <p:spPr>
          <a:xfrm>
            <a:off x="5851525" y="2057400"/>
            <a:ext cx="1006474" cy="415925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3" name="Shape 180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2350" y="5900737"/>
            <a:ext cx="708024" cy="576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Shape 1804"/>
          <p:cNvSpPr/>
          <p:nvPr/>
        </p:nvSpPr>
        <p:spPr>
          <a:xfrm>
            <a:off x="3886200" y="1873250"/>
            <a:ext cx="533399" cy="523874"/>
          </a:xfrm>
          <a:prstGeom prst="quadArrow">
            <a:avLst>
              <a:gd fmla="val 6500" name="adj1"/>
              <a:gd fmla="val 8600" name="adj2"/>
              <a:gd fmla="val 4300" name="adj3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5" name="Shape 180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43400" y="1870075"/>
            <a:ext cx="677861" cy="677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6" name="Shape 1806"/>
          <p:cNvCxnSpPr/>
          <p:nvPr/>
        </p:nvCxnSpPr>
        <p:spPr>
          <a:xfrm rot="5400000">
            <a:off x="4890186" y="1812149"/>
            <a:ext cx="422399" cy="303299"/>
          </a:xfrm>
          <a:prstGeom prst="bentConnector3">
            <a:avLst>
              <a:gd fmla="val 10797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1807" name="Shape 18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610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 rotWithShape="1">
          <a:blip r:embed="rId18">
            <a:alphaModFix/>
          </a:blip>
          <a:srcRect b="0" l="0" r="45581" t="0"/>
          <a:stretch/>
        </p:blipFill>
        <p:spPr>
          <a:xfrm>
            <a:off x="2365375" y="2009775"/>
            <a:ext cx="436562" cy="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51136" y="1998661"/>
            <a:ext cx="587374" cy="601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Shape 1810"/>
          <p:cNvSpPr/>
          <p:nvPr/>
        </p:nvSpPr>
        <p:spPr>
          <a:xfrm>
            <a:off x="2289175" y="2030411"/>
            <a:ext cx="1063624" cy="484187"/>
          </a:xfrm>
          <a:prstGeom prst="wedgeRoundRectCallout">
            <a:avLst>
              <a:gd fmla="val 1400" name="adj1"/>
              <a:gd fmla="val 25920" name="adj2"/>
              <a:gd fmla="val 0" name="adj3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1" name="Shape 18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438400" y="3127375"/>
            <a:ext cx="758825" cy="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Shape 1812"/>
          <p:cNvSpPr/>
          <p:nvPr/>
        </p:nvSpPr>
        <p:spPr>
          <a:xfrm>
            <a:off x="2365375" y="3157536"/>
            <a:ext cx="911224" cy="817561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3" name="Shape 1813"/>
          <p:cNvPicPr preferRelativeResize="0"/>
          <p:nvPr/>
        </p:nvPicPr>
        <p:blipFill rotWithShape="1">
          <a:blip r:embed="rId21">
            <a:alphaModFix/>
          </a:blip>
          <a:srcRect b="0" l="0" r="49508" t="20299"/>
          <a:stretch/>
        </p:blipFill>
        <p:spPr>
          <a:xfrm rot="2700000">
            <a:off x="5911849" y="3336924"/>
            <a:ext cx="762000" cy="4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4" name="Shape 1814"/>
          <p:cNvCxnSpPr/>
          <p:nvPr/>
        </p:nvCxnSpPr>
        <p:spPr>
          <a:xfrm flipH="1">
            <a:off x="6340474" y="3506787"/>
            <a:ext cx="334961" cy="327025"/>
          </a:xfrm>
          <a:prstGeom prst="straightConnector1">
            <a:avLst/>
          </a:prstGeom>
          <a:noFill/>
          <a:ln cap="flat" cmpd="sng" w="763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5" name="Shape 18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57700"/>
            <a:ext cx="876300" cy="87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6" name="Shape 1816"/>
          <p:cNvCxnSpPr/>
          <p:nvPr/>
        </p:nvCxnSpPr>
        <p:spPr>
          <a:xfrm rot="5400000">
            <a:off x="7732011" y="4699836"/>
            <a:ext cx="387299" cy="7800"/>
          </a:xfrm>
          <a:prstGeom prst="bentConnector3">
            <a:avLst>
              <a:gd fmla="val 10790" name="adj1"/>
            </a:avLst>
          </a:prstGeom>
          <a:noFill/>
          <a:ln cap="flat" cmpd="sng" w="25550">
            <a:solidFill>
              <a:srgbClr val="0000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17" name="Shape 1817"/>
          <p:cNvCxnSpPr/>
          <p:nvPr/>
        </p:nvCxnSpPr>
        <p:spPr>
          <a:xfrm flipH="1" rot="10800000">
            <a:off x="8380411" y="4721224"/>
            <a:ext cx="1587" cy="158750"/>
          </a:xfrm>
          <a:prstGeom prst="straightConnector1">
            <a:avLst/>
          </a:prstGeom>
          <a:noFill/>
          <a:ln cap="flat" cmpd="sng" w="763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Shape 1818"/>
          <p:cNvCxnSpPr/>
          <p:nvPr/>
        </p:nvCxnSpPr>
        <p:spPr>
          <a:xfrm flipH="1" rot="10800000">
            <a:off x="8304211" y="4643436"/>
            <a:ext cx="1587" cy="160337"/>
          </a:xfrm>
          <a:prstGeom prst="straightConnector1">
            <a:avLst/>
          </a:prstGeom>
          <a:noFill/>
          <a:ln cap="flat" cmpd="sng" w="763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9" name="Shape 1819"/>
          <p:cNvCxnSpPr/>
          <p:nvPr/>
        </p:nvCxnSpPr>
        <p:spPr>
          <a:xfrm rot="5400000">
            <a:off x="8113011" y="4685549"/>
            <a:ext cx="387299" cy="7800"/>
          </a:xfrm>
          <a:prstGeom prst="bentConnector3">
            <a:avLst>
              <a:gd fmla="val 10790" name="adj1"/>
            </a:avLst>
          </a:prstGeom>
          <a:noFill/>
          <a:ln cap="flat" cmpd="sng" w="25550">
            <a:solidFill>
              <a:srgbClr val="000000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id="1820" name="Shape 182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054725" y="4592637"/>
            <a:ext cx="579436" cy="579436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Shape 1821"/>
          <p:cNvSpPr/>
          <p:nvPr/>
        </p:nvSpPr>
        <p:spPr>
          <a:xfrm>
            <a:off x="5943600" y="4568825"/>
            <a:ext cx="855661" cy="688975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2" name="Shape 1822"/>
          <p:cNvPicPr preferRelativeResize="0"/>
          <p:nvPr/>
        </p:nvPicPr>
        <p:blipFill rotWithShape="1">
          <a:blip r:embed="rId7">
            <a:alphaModFix/>
          </a:blip>
          <a:srcRect b="0" l="0" r="49649" t="34080"/>
          <a:stretch/>
        </p:blipFill>
        <p:spPr>
          <a:xfrm rot="2520000">
            <a:off x="4011611" y="4478336"/>
            <a:ext cx="492124" cy="6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Shape 1823"/>
          <p:cNvPicPr preferRelativeResize="0"/>
          <p:nvPr/>
        </p:nvPicPr>
        <p:blipFill rotWithShape="1">
          <a:blip r:embed="rId7">
            <a:alphaModFix/>
          </a:blip>
          <a:srcRect b="0" l="0" r="49649" t="34080"/>
          <a:stretch/>
        </p:blipFill>
        <p:spPr>
          <a:xfrm rot="-8280000">
            <a:off x="4524375" y="4665661"/>
            <a:ext cx="506411" cy="6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Shape 1824"/>
          <p:cNvSpPr/>
          <p:nvPr/>
        </p:nvSpPr>
        <p:spPr>
          <a:xfrm>
            <a:off x="7716836" y="5864225"/>
            <a:ext cx="855661" cy="688975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5" name="Shape 18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340600" y="3200400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Shape 18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78775" y="3022600"/>
            <a:ext cx="987425" cy="9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Shape 1827"/>
          <p:cNvSpPr txBox="1"/>
          <p:nvPr/>
        </p:nvSpPr>
        <p:spPr>
          <a:xfrm>
            <a:off x="152400" y="2016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828" name="Shape 1828"/>
          <p:cNvSpPr txBox="1"/>
          <p:nvPr/>
        </p:nvSpPr>
        <p:spPr>
          <a:xfrm>
            <a:off x="7340600" y="2016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829" name="Shape 1829"/>
          <p:cNvSpPr txBox="1"/>
          <p:nvPr/>
        </p:nvSpPr>
        <p:spPr>
          <a:xfrm>
            <a:off x="152400" y="15525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Shape 1835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Shape 1836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Shape 1837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Shape 1838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Shape 1839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Shape 1840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Shape 1841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Shape 184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Shape 184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Shape 1844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Shape 184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Shape 184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Shape 1847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Shape 1848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Shape 1849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Shape 1850"/>
          <p:cNvSpPr/>
          <p:nvPr/>
        </p:nvSpPr>
        <p:spPr>
          <a:xfrm>
            <a:off x="7340600" y="2867025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Shape 1851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Shape 1852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Shape 1853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854" name="Shape 1854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Shape 1855"/>
          <p:cNvSpPr txBox="1"/>
          <p:nvPr/>
        </p:nvSpPr>
        <p:spPr>
          <a:xfrm>
            <a:off x="1981200" y="2895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quem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porquê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quando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7258050" y="1687511"/>
            <a:ext cx="18034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poderia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52400" y="42132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como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onde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quanto é?</a:t>
            </a:r>
          </a:p>
        </p:txBody>
      </p:sp>
      <p:sp>
        <p:nvSpPr>
          <p:cNvPr id="1862" name="Shape 1862"/>
          <p:cNvSpPr txBox="1"/>
          <p:nvPr/>
        </p:nvSpPr>
        <p:spPr>
          <a:xfrm>
            <a:off x="7340600" y="3103561"/>
            <a:ext cx="1600199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faria</a:t>
            </a:r>
          </a:p>
        </p:txBody>
      </p:sp>
      <p:sp>
        <p:nvSpPr>
          <p:cNvPr id="1863" name="Shape 1863"/>
          <p:cNvSpPr txBox="1"/>
          <p:nvPr/>
        </p:nvSpPr>
        <p:spPr>
          <a:xfrm>
            <a:off x="1981200" y="4170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Posso ver isso?</a:t>
            </a:r>
          </a:p>
        </p:txBody>
      </p:sp>
      <p:sp>
        <p:nvSpPr>
          <p:cNvPr id="1864" name="Shape 1864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que é isso?</a:t>
            </a:r>
          </a:p>
        </p:txBody>
      </p:sp>
      <p:sp>
        <p:nvSpPr>
          <p:cNvPr id="1865" name="Shape 1865"/>
          <p:cNvSpPr txBox="1"/>
          <p:nvPr/>
        </p:nvSpPr>
        <p:spPr>
          <a:xfrm>
            <a:off x="7237411" y="4398962"/>
            <a:ext cx="18034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3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deveria</a:t>
            </a:r>
          </a:p>
        </p:txBody>
      </p:sp>
      <p:sp>
        <p:nvSpPr>
          <p:cNvPr id="1866" name="Shape 1866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67" name="Shape 18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Shape 18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Shape 186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0" name="Shape 1870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Shape 1871"/>
          <p:cNvSpPr txBox="1"/>
          <p:nvPr/>
        </p:nvSpPr>
        <p:spPr>
          <a:xfrm>
            <a:off x="5562600" y="55626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que é a seguir?</a:t>
            </a:r>
          </a:p>
        </p:txBody>
      </p:sp>
      <p:sp>
        <p:nvSpPr>
          <p:cNvPr id="1872" name="Shape 1872"/>
          <p:cNvSpPr txBox="1"/>
          <p:nvPr/>
        </p:nvSpPr>
        <p:spPr>
          <a:xfrm>
            <a:off x="1981200" y="55419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que tens feito?</a:t>
            </a:r>
          </a:p>
        </p:txBody>
      </p:sp>
      <p:sp>
        <p:nvSpPr>
          <p:cNvPr id="1873" name="Shape 1873"/>
          <p:cNvSpPr txBox="1"/>
          <p:nvPr/>
        </p:nvSpPr>
        <p:spPr>
          <a:xfrm>
            <a:off x="3771900" y="55419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que pensas?</a:t>
            </a:r>
          </a:p>
        </p:txBody>
      </p:sp>
      <p:sp>
        <p:nvSpPr>
          <p:cNvPr id="1874" name="Shape 1874"/>
          <p:cNvSpPr txBox="1"/>
          <p:nvPr/>
        </p:nvSpPr>
        <p:spPr>
          <a:xfrm>
            <a:off x="1524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Como estás?</a:t>
            </a:r>
          </a:p>
        </p:txBody>
      </p:sp>
      <p:sp>
        <p:nvSpPr>
          <p:cNvPr id="1875" name="Shape 1875"/>
          <p:cNvSpPr txBox="1"/>
          <p:nvPr/>
        </p:nvSpPr>
        <p:spPr>
          <a:xfrm>
            <a:off x="1524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 quê</a:t>
            </a:r>
          </a:p>
        </p:txBody>
      </p:sp>
      <p:pic>
        <p:nvPicPr>
          <p:cNvPr id="1876" name="Shape 18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Shape 18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1200" y="16764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Shape 18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Shape 18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925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Shape 18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000" y="3121025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Shape 1881"/>
          <p:cNvSpPr txBox="1"/>
          <p:nvPr/>
        </p:nvSpPr>
        <p:spPr>
          <a:xfrm>
            <a:off x="55626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qual</a:t>
            </a:r>
          </a:p>
        </p:txBody>
      </p:sp>
      <p:pic>
        <p:nvPicPr>
          <p:cNvPr id="1882" name="Shape 18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4900" y="3144836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Shape 18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0700" y="44831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Shape 18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4448175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Shape 18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5800" y="4448175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Shape 1886"/>
          <p:cNvSpPr/>
          <p:nvPr/>
        </p:nvSpPr>
        <p:spPr>
          <a:xfrm>
            <a:off x="2606675" y="4756150"/>
            <a:ext cx="517524" cy="500062"/>
          </a:xfrm>
          <a:prstGeom prst="triangle">
            <a:avLst>
              <a:gd fmla="val 10800" name="adj"/>
            </a:avLst>
          </a:pr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7" name="Shape 1887"/>
          <p:cNvCxnSpPr/>
          <p:nvPr/>
        </p:nvCxnSpPr>
        <p:spPr>
          <a:xfrm flipH="1">
            <a:off x="3044862" y="4724400"/>
            <a:ext cx="338100" cy="306299"/>
          </a:xfrm>
          <a:prstGeom prst="bentConnector3">
            <a:avLst>
              <a:gd fmla="val 10801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888" name="Shape 1888"/>
          <p:cNvSpPr/>
          <p:nvPr/>
        </p:nvSpPr>
        <p:spPr>
          <a:xfrm>
            <a:off x="8016875" y="6096000"/>
            <a:ext cx="517524" cy="500062"/>
          </a:xfrm>
          <a:prstGeom prst="triangle">
            <a:avLst>
              <a:gd fmla="val 10800" name="adj"/>
            </a:avLst>
          </a:pr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9" name="Shape 18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Shape 1890"/>
          <p:cNvPicPr preferRelativeResize="0"/>
          <p:nvPr/>
        </p:nvPicPr>
        <p:blipFill rotWithShape="1">
          <a:blip r:embed="rId14">
            <a:alphaModFix/>
          </a:blip>
          <a:srcRect b="0" l="0" r="45581" t="0"/>
          <a:stretch/>
        </p:blipFill>
        <p:spPr>
          <a:xfrm>
            <a:off x="2068511" y="4402137"/>
            <a:ext cx="520700" cy="931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1" name="Shape 1891"/>
          <p:cNvCxnSpPr/>
          <p:nvPr/>
        </p:nvCxnSpPr>
        <p:spPr>
          <a:xfrm flipH="1">
            <a:off x="8543961" y="6067425"/>
            <a:ext cx="338100" cy="306299"/>
          </a:xfrm>
          <a:prstGeom prst="bentConnector3">
            <a:avLst>
              <a:gd fmla="val 1078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1892" name="Shape 189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0" y="57785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Shape 189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1000" y="5819775"/>
            <a:ext cx="785811" cy="7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Shape 18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9925" y="5902325"/>
            <a:ext cx="801686" cy="80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Shape 18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7362" y="6069012"/>
            <a:ext cx="801686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Shape 18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5900737"/>
            <a:ext cx="801686" cy="80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Shape 189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6800" y="5930900"/>
            <a:ext cx="862011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Shape 189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711700" y="5900737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Shape 18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43200" y="59309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Shape 19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200" y="5843587"/>
            <a:ext cx="785811" cy="78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Shape 1901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questões</a:t>
            </a:r>
          </a:p>
        </p:txBody>
      </p:sp>
      <p:sp>
        <p:nvSpPr>
          <p:cNvPr id="1902" name="Shape 1902"/>
          <p:cNvSpPr txBox="1"/>
          <p:nvPr/>
        </p:nvSpPr>
        <p:spPr>
          <a:xfrm flipH="1">
            <a:off x="2514599" y="1600200"/>
            <a:ext cx="334961" cy="1004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6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1903" name="Shape 1903"/>
          <p:cNvSpPr txBox="1"/>
          <p:nvPr/>
        </p:nvSpPr>
        <p:spPr>
          <a:xfrm>
            <a:off x="152400" y="1762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7339011" y="1762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152400" y="15271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Shape 1911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Shape 1912"/>
          <p:cNvSpPr/>
          <p:nvPr/>
        </p:nvSpPr>
        <p:spPr>
          <a:xfrm>
            <a:off x="7340600" y="2874961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Shape 1913"/>
          <p:cNvSpPr/>
          <p:nvPr/>
        </p:nvSpPr>
        <p:spPr>
          <a:xfrm>
            <a:off x="7340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Shape 1914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Shape 1915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Shape 191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Shape 191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Shape 1918"/>
          <p:cNvSpPr txBox="1"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7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 ‘m</a:t>
            </a:r>
          </a:p>
        </p:txBody>
      </p:sp>
      <p:sp>
        <p:nvSpPr>
          <p:cNvPr id="1919" name="Shape 191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Shape 1920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Shape 1921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Shape 192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Shape 192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Shape 1924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Shape 192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Shape 192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Shape 1927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Shape 192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Shape 1930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931" name="Shape 1931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Shape 1932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amigos</a:t>
            </a:r>
          </a:p>
        </p:txBody>
      </p:sp>
      <p:sp>
        <p:nvSpPr>
          <p:cNvPr id="1933" name="Shape 1933"/>
          <p:cNvSpPr txBox="1"/>
          <p:nvPr/>
        </p:nvSpPr>
        <p:spPr>
          <a:xfrm>
            <a:off x="55626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Colegas de turma/classe</a:t>
            </a:r>
          </a:p>
        </p:txBody>
      </p:sp>
      <p:sp>
        <p:nvSpPr>
          <p:cNvPr id="1934" name="Shape 1934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Funcionários de apoio</a:t>
            </a:r>
          </a:p>
        </p:txBody>
      </p:sp>
      <p:sp>
        <p:nvSpPr>
          <p:cNvPr id="1935" name="Shape 1935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Eu sou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eu</a:t>
            </a:r>
          </a:p>
        </p:txBody>
      </p:sp>
      <p:sp>
        <p:nvSpPr>
          <p:cNvPr id="1937" name="Shape 1937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minha</a:t>
            </a:r>
          </a:p>
        </p:txBody>
      </p:sp>
      <p:sp>
        <p:nvSpPr>
          <p:cNvPr id="1938" name="Shape 1938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nós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meu</a:t>
            </a:r>
          </a:p>
        </p:txBody>
      </p:sp>
      <p:sp>
        <p:nvSpPr>
          <p:cNvPr id="1940" name="Shape 1940"/>
          <p:cNvSpPr txBox="1"/>
          <p:nvPr/>
        </p:nvSpPr>
        <p:spPr>
          <a:xfrm>
            <a:off x="7340600" y="2854325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Auxiliar de educação</a:t>
            </a:r>
          </a:p>
        </p:txBody>
      </p:sp>
      <p:sp>
        <p:nvSpPr>
          <p:cNvPr id="1941" name="Shape 1941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rapaz</a:t>
            </a:r>
          </a:p>
        </p:txBody>
      </p:sp>
      <p:sp>
        <p:nvSpPr>
          <p:cNvPr id="1942" name="Shape 1942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rapariga</a:t>
            </a:r>
          </a:p>
        </p:txBody>
      </p:sp>
      <p:sp>
        <p:nvSpPr>
          <p:cNvPr id="1943" name="Shape 1943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emprego</a:t>
            </a:r>
          </a:p>
        </p:txBody>
      </p:sp>
      <p:sp>
        <p:nvSpPr>
          <p:cNvPr id="1944" name="Shape 1944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</a:p>
        </p:txBody>
      </p:sp>
      <p:sp>
        <p:nvSpPr>
          <p:cNvPr id="1945" name="Shape 1945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</a:t>
            </a:r>
          </a:p>
        </p:txBody>
      </p:sp>
      <p:sp>
        <p:nvSpPr>
          <p:cNvPr id="1946" name="Shape 1946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ela</a:t>
            </a:r>
          </a:p>
        </p:txBody>
      </p:sp>
      <p:sp>
        <p:nvSpPr>
          <p:cNvPr id="1947" name="Shape 194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família</a:t>
            </a:r>
          </a:p>
        </p:txBody>
      </p:sp>
      <p:pic>
        <p:nvPicPr>
          <p:cNvPr id="1948" name="Shape 19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Shape 19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Shape 1950"/>
          <p:cNvSpPr txBox="1"/>
          <p:nvPr/>
        </p:nvSpPr>
        <p:spPr>
          <a:xfrm>
            <a:off x="1524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aquilo</a:t>
            </a:r>
          </a:p>
        </p:txBody>
      </p:sp>
      <p:pic>
        <p:nvPicPr>
          <p:cNvPr id="1951" name="Shape 19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5816600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Shape 1952"/>
          <p:cNvPicPr preferRelativeResize="0"/>
          <p:nvPr/>
        </p:nvPicPr>
        <p:blipFill rotWithShape="1">
          <a:blip r:embed="rId6">
            <a:alphaModFix/>
          </a:blip>
          <a:srcRect b="0" l="0" r="13813" t="26086"/>
          <a:stretch/>
        </p:blipFill>
        <p:spPr>
          <a:xfrm>
            <a:off x="457200" y="4495800"/>
            <a:ext cx="904875" cy="77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Shape 1953"/>
          <p:cNvSpPr/>
          <p:nvPr/>
        </p:nvSpPr>
        <p:spPr>
          <a:xfrm>
            <a:off x="990600" y="426720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4" name="Shape 19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1150" y="1766886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Shape 19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4300" y="58166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Shape 19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46986" y="4433887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Shape 19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7000" y="3314700"/>
            <a:ext cx="938212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Shape 19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1793875"/>
            <a:ext cx="923924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Shape 19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54936" y="1965325"/>
            <a:ext cx="930275" cy="7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Shape 19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50000" y="5816600"/>
            <a:ext cx="785811" cy="7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Shape 19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89600" y="59182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Shape 1962"/>
          <p:cNvPicPr preferRelativeResize="0"/>
          <p:nvPr/>
        </p:nvPicPr>
        <p:blipFill rotWithShape="1">
          <a:blip r:embed="rId14">
            <a:alphaModFix/>
          </a:blip>
          <a:srcRect b="0" l="0" r="0" t="15215"/>
          <a:stretch/>
        </p:blipFill>
        <p:spPr>
          <a:xfrm>
            <a:off x="2260600" y="5816600"/>
            <a:ext cx="1166811" cy="9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Shape 19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84600" y="5815012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Shape 1964"/>
          <p:cNvPicPr preferRelativeResize="0"/>
          <p:nvPr/>
        </p:nvPicPr>
        <p:blipFill rotWithShape="1">
          <a:blip r:embed="rId6">
            <a:alphaModFix/>
          </a:blip>
          <a:srcRect b="0" l="0" r="13813" t="26086"/>
          <a:stretch/>
        </p:blipFill>
        <p:spPr>
          <a:xfrm>
            <a:off x="2209800" y="1793875"/>
            <a:ext cx="106521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Shape 1965"/>
          <p:cNvSpPr/>
          <p:nvPr/>
        </p:nvSpPr>
        <p:spPr>
          <a:xfrm>
            <a:off x="2895600" y="1641475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6" name="Shape 1966"/>
          <p:cNvPicPr preferRelativeResize="0"/>
          <p:nvPr/>
        </p:nvPicPr>
        <p:blipFill rotWithShape="1">
          <a:blip r:embed="rId6">
            <a:alphaModFix/>
          </a:blip>
          <a:srcRect b="0" l="0" r="13813" t="26086"/>
          <a:stretch/>
        </p:blipFill>
        <p:spPr>
          <a:xfrm>
            <a:off x="1905000" y="4433887"/>
            <a:ext cx="106521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Shape 1967"/>
          <p:cNvSpPr/>
          <p:nvPr/>
        </p:nvSpPr>
        <p:spPr>
          <a:xfrm>
            <a:off x="2590800" y="4281487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Shape 1968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eles</a:t>
            </a:r>
          </a:p>
        </p:txBody>
      </p:sp>
      <p:pic>
        <p:nvPicPr>
          <p:cNvPr id="1969" name="Shape 196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19600" y="5815012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Shape 1970"/>
          <p:cNvPicPr preferRelativeResize="0"/>
          <p:nvPr/>
        </p:nvPicPr>
        <p:blipFill rotWithShape="1">
          <a:blip r:embed="rId16">
            <a:alphaModFix/>
          </a:blip>
          <a:srcRect b="30678" l="29539" r="48141" t="26472"/>
          <a:stretch/>
        </p:blipFill>
        <p:spPr>
          <a:xfrm>
            <a:off x="4375150" y="4514850"/>
            <a:ext cx="425449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Shape 1971"/>
          <p:cNvPicPr preferRelativeResize="0"/>
          <p:nvPr/>
        </p:nvPicPr>
        <p:blipFill rotWithShape="1">
          <a:blip r:embed="rId16">
            <a:alphaModFix/>
          </a:blip>
          <a:srcRect b="30678" l="48281" r="27980" t="24771"/>
          <a:stretch/>
        </p:blipFill>
        <p:spPr>
          <a:xfrm>
            <a:off x="6140450" y="4557712"/>
            <a:ext cx="412749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Shape 1972"/>
          <p:cNvPicPr preferRelativeResize="0"/>
          <p:nvPr/>
        </p:nvPicPr>
        <p:blipFill rotWithShape="1">
          <a:blip r:embed="rId17">
            <a:alphaModFix/>
          </a:blip>
          <a:srcRect b="0" l="0" r="45581" t="0"/>
          <a:stretch/>
        </p:blipFill>
        <p:spPr>
          <a:xfrm>
            <a:off x="304800" y="3038475"/>
            <a:ext cx="520700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Shape 1973"/>
          <p:cNvPicPr preferRelativeResize="0"/>
          <p:nvPr/>
        </p:nvPicPr>
        <p:blipFill rotWithShape="1">
          <a:blip r:embed="rId17">
            <a:alphaModFix/>
          </a:blip>
          <a:srcRect b="0" l="0" r="45581" t="0"/>
          <a:stretch/>
        </p:blipFill>
        <p:spPr>
          <a:xfrm>
            <a:off x="2330450" y="3106736"/>
            <a:ext cx="520700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Shape 19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90800" y="319405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Shape 19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41600" y="4433887"/>
            <a:ext cx="7874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Shape 1976"/>
          <p:cNvSpPr/>
          <p:nvPr/>
        </p:nvSpPr>
        <p:spPr>
          <a:xfrm>
            <a:off x="381000" y="4495800"/>
            <a:ext cx="1143000" cy="838199"/>
          </a:xfrm>
          <a:prstGeom prst="ellipse">
            <a:avLst/>
          </a:prstGeom>
          <a:noFill/>
          <a:ln cap="flat" cmpd="sng" w="57225">
            <a:solidFill>
              <a:srgbClr val="2227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7" name="Shape 1977"/>
          <p:cNvPicPr preferRelativeResize="0"/>
          <p:nvPr/>
        </p:nvPicPr>
        <p:blipFill rotWithShape="1">
          <a:blip r:embed="rId17">
            <a:alphaModFix/>
          </a:blip>
          <a:srcRect b="0" l="0" r="45581" t="0"/>
          <a:stretch/>
        </p:blipFill>
        <p:spPr>
          <a:xfrm>
            <a:off x="5954712" y="3098800"/>
            <a:ext cx="520700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Shape 19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0" y="32258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 rotWithShape="1">
          <a:blip r:embed="rId17">
            <a:alphaModFix/>
          </a:blip>
          <a:srcRect b="0" l="0" r="45581" t="0"/>
          <a:stretch/>
        </p:blipFill>
        <p:spPr>
          <a:xfrm>
            <a:off x="4279900" y="3098800"/>
            <a:ext cx="520700" cy="93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Shape 1980"/>
          <p:cNvSpPr/>
          <p:nvPr/>
        </p:nvSpPr>
        <p:spPr>
          <a:xfrm>
            <a:off x="4038600" y="3200400"/>
            <a:ext cx="1143000" cy="838199"/>
          </a:xfrm>
          <a:prstGeom prst="ellipse">
            <a:avLst/>
          </a:prstGeom>
          <a:noFill/>
          <a:ln cap="flat" cmpd="sng" w="57225">
            <a:solidFill>
              <a:srgbClr val="2227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1" name="Shape 1981"/>
          <p:cNvPicPr preferRelativeResize="0"/>
          <p:nvPr/>
        </p:nvPicPr>
        <p:blipFill rotWithShape="1">
          <a:blip r:embed="rId18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Shape 198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350000" y="33147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Shape 1983"/>
          <p:cNvSpPr txBox="1"/>
          <p:nvPr/>
        </p:nvSpPr>
        <p:spPr>
          <a:xfrm>
            <a:off x="19812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pessoas</a:t>
            </a:r>
          </a:p>
        </p:txBody>
      </p:sp>
      <p:sp>
        <p:nvSpPr>
          <p:cNvPr id="1984" name="Shape 1984"/>
          <p:cNvSpPr txBox="1"/>
          <p:nvPr/>
        </p:nvSpPr>
        <p:spPr>
          <a:xfrm>
            <a:off x="152400" y="214312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985" name="Shape 1985"/>
          <p:cNvSpPr txBox="1"/>
          <p:nvPr/>
        </p:nvSpPr>
        <p:spPr>
          <a:xfrm>
            <a:off x="7340600" y="214312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986" name="Shape 1986"/>
          <p:cNvSpPr txBox="1"/>
          <p:nvPr/>
        </p:nvSpPr>
        <p:spPr>
          <a:xfrm>
            <a:off x="152400" y="15652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191" name="Shape 191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cereais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Papa de aveia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fibra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torrada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manteiga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croissant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ovo cozido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5500687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doce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muesli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bagel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ovo mexido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3950" y="1528762"/>
            <a:ext cx="1371599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2009775"/>
            <a:ext cx="876300" cy="65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72400" y="3124200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62400" y="1676400"/>
            <a:ext cx="1206499" cy="12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1700" y="18415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4405312"/>
            <a:ext cx="1079499" cy="10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9787" y="3217861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24100" y="31242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7500" y="444023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6100" y="4419600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146300" y="42672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7650" y="2843211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18">
            <a:alphaModFix/>
          </a:blip>
          <a:srcRect b="0" l="0" r="16374" t="35623"/>
          <a:stretch/>
        </p:blipFill>
        <p:spPr>
          <a:xfrm>
            <a:off x="4044950" y="3194050"/>
            <a:ext cx="1016000" cy="782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Shape 224"/>
          <p:cNvGrpSpPr/>
          <p:nvPr/>
        </p:nvGrpSpPr>
        <p:grpSpPr>
          <a:xfrm>
            <a:off x="7340600" y="4191000"/>
            <a:ext cx="1606550" cy="1165224"/>
            <a:chOff x="7340600" y="4191000"/>
            <a:chExt cx="1606550" cy="1165224"/>
          </a:xfrm>
        </p:grpSpPr>
        <p:pic>
          <p:nvPicPr>
            <p:cNvPr id="225" name="Shape 225"/>
            <p:cNvPicPr preferRelativeResize="0"/>
            <p:nvPr/>
          </p:nvPicPr>
          <p:blipFill rotWithShape="1">
            <a:blip r:embed="rId7">
              <a:alphaModFix/>
            </a:blip>
            <a:srcRect b="0" l="0" r="0" t="35623"/>
            <a:stretch/>
          </p:blipFill>
          <p:spPr>
            <a:xfrm>
              <a:off x="7634286" y="4592637"/>
              <a:ext cx="1196975" cy="763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Shape 226"/>
            <p:cNvSpPr txBox="1"/>
            <p:nvPr/>
          </p:nvSpPr>
          <p:spPr>
            <a:xfrm>
              <a:off x="7340600" y="4191000"/>
              <a:ext cx="1606550" cy="576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rIns="90000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omic Sans MS"/>
                <a:buNone/>
              </a:pPr>
              <a:r>
                <a:rPr b="0" baseline="0" i="0" lang="en-US" sz="1600" u="none" cap="none" strike="noStrike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Pequeno-almoço inglês</a:t>
              </a:r>
            </a:p>
          </p:txBody>
        </p:sp>
      </p:grpSp>
      <p:sp>
        <p:nvSpPr>
          <p:cNvPr id="227" name="Shape 227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8711" y="5881687"/>
            <a:ext cx="747711" cy="747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152400" y="5521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feijões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588168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10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37719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panquecas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ovo estrelado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9812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Pequeno-almoço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Shape 1991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Shape 1992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Shape 1993"/>
          <p:cNvSpPr txBox="1"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7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994" name="Shape 1994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Shape 1996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Shape 1997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Shape 1998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Shape 1999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Shape 200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Shape 2001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Shape 2002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Shape 200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Shape 200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Shape 200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006" name="Shape 200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Shape 2007"/>
          <p:cNvSpPr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Shape 2008"/>
          <p:cNvSpPr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Shape 2009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amigo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55626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7340600" y="2854325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014" name="Shape 20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Shape 20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Shape 20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0450" y="1766886"/>
            <a:ext cx="900111" cy="90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Shape 2017"/>
          <p:cNvSpPr/>
          <p:nvPr/>
        </p:nvSpPr>
        <p:spPr>
          <a:xfrm>
            <a:off x="2590800" y="4281487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8" name="Shape 2018"/>
          <p:cNvPicPr preferRelativeResize="0"/>
          <p:nvPr/>
        </p:nvPicPr>
        <p:blipFill rotWithShape="1">
          <a:blip r:embed="rId6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Shape 2019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Shape 2020"/>
          <p:cNvSpPr/>
          <p:nvPr/>
        </p:nvSpPr>
        <p:spPr>
          <a:xfrm>
            <a:off x="7340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Shape 2021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Shape 2022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Shape 2023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Shape 202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Shape 2025"/>
          <p:cNvSpPr txBox="1"/>
          <p:nvPr/>
        </p:nvSpPr>
        <p:spPr>
          <a:xfrm>
            <a:off x="152400" y="1762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026" name="Shape 2026"/>
          <p:cNvSpPr txBox="1"/>
          <p:nvPr/>
        </p:nvSpPr>
        <p:spPr>
          <a:xfrm>
            <a:off x="7340600" y="176211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027" name="Shape 2027"/>
          <p:cNvSpPr txBox="1"/>
          <p:nvPr/>
        </p:nvSpPr>
        <p:spPr>
          <a:xfrm>
            <a:off x="152400" y="15271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Shape 2032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Shape 2033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Shape 2034"/>
          <p:cNvSpPr txBox="1"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7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35" name="Shape 2035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Shape 2036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Shape 2037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Shape 203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Shape 203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Shape 2040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Shape 204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Shape 204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Shape 2043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Shape 2044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Shape 2045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Shape 2046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047" name="Shape 2047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Shape 2048"/>
          <p:cNvSpPr txBox="1"/>
          <p:nvPr/>
        </p:nvSpPr>
        <p:spPr>
          <a:xfrm>
            <a:off x="55626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049" name="Shape 2049"/>
          <p:cNvSpPr txBox="1"/>
          <p:nvPr/>
        </p:nvSpPr>
        <p:spPr>
          <a:xfrm>
            <a:off x="7340600" y="2854325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050" name="Shape 2050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051" name="Shape 2051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052" name="Shape 20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Shape 20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Shape 2054"/>
          <p:cNvSpPr/>
          <p:nvPr/>
        </p:nvSpPr>
        <p:spPr>
          <a:xfrm>
            <a:off x="2590800" y="4281487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5" name="Shape 2055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Shape 2056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Shape 2057"/>
          <p:cNvSpPr/>
          <p:nvPr/>
        </p:nvSpPr>
        <p:spPr>
          <a:xfrm>
            <a:off x="7340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Shape 2058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Shape 205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Shape 2060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Shape 2061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Shape 2062"/>
          <p:cNvSpPr txBox="1"/>
          <p:nvPr/>
        </p:nvSpPr>
        <p:spPr>
          <a:xfrm>
            <a:off x="19812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colegas de turma/classe</a:t>
            </a:r>
          </a:p>
        </p:txBody>
      </p:sp>
      <p:pic>
        <p:nvPicPr>
          <p:cNvPr id="2063" name="Shape 20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93875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Shape 2064"/>
          <p:cNvSpPr txBox="1"/>
          <p:nvPr/>
        </p:nvSpPr>
        <p:spPr>
          <a:xfrm>
            <a:off x="152400" y="166686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065" name="Shape 2065"/>
          <p:cNvSpPr txBox="1"/>
          <p:nvPr/>
        </p:nvSpPr>
        <p:spPr>
          <a:xfrm>
            <a:off x="7340600" y="166686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066" name="Shape 2066"/>
          <p:cNvSpPr txBox="1"/>
          <p:nvPr/>
        </p:nvSpPr>
        <p:spPr>
          <a:xfrm>
            <a:off x="152400" y="151923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Shape 2072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Shape 2073"/>
          <p:cNvSpPr txBox="1"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7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74" name="Shape 2074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Shape 2075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Shape 2076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Shape 2077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Shape 2078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Shape 2079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Shape 208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Shape 2081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Shape 2082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Shape 208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Shape 208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Shape 208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086" name="Shape 208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Shape 2087"/>
          <p:cNvSpPr txBox="1"/>
          <p:nvPr/>
        </p:nvSpPr>
        <p:spPr>
          <a:xfrm>
            <a:off x="55626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7340600" y="2854325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090" name="Shape 2090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091" name="Shape 20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Shape 20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Shape 2093"/>
          <p:cNvSpPr/>
          <p:nvPr/>
        </p:nvSpPr>
        <p:spPr>
          <a:xfrm>
            <a:off x="2590800" y="4281487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4" name="Shape 2094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Shape 2095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Shape 2096"/>
          <p:cNvSpPr/>
          <p:nvPr/>
        </p:nvSpPr>
        <p:spPr>
          <a:xfrm>
            <a:off x="7340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Shape 2097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Shape 2098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Shape 2099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Shape 2100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Shape 2101"/>
          <p:cNvSpPr txBox="1"/>
          <p:nvPr/>
        </p:nvSpPr>
        <p:spPr>
          <a:xfrm>
            <a:off x="19812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Funcionários de apoio</a:t>
            </a:r>
          </a:p>
        </p:txBody>
      </p:sp>
      <p:pic>
        <p:nvPicPr>
          <p:cNvPr id="2102" name="Shape 2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7125" y="1965325"/>
            <a:ext cx="930275" cy="7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Shape 2103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104" name="Shape 2104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105" name="Shape 210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Shape 2110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Shape 2111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Shape 2112"/>
          <p:cNvSpPr txBox="1"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7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13" name="Shape 2113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Shape 2114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Shape 2115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Shape 2116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Shape 2117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Shape 2118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Shape 2119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Shape 2120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Shape 2121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Shape 2122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Shape 212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Shape 212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125" name="Shape 212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Shape 212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127" name="Shape 212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128" name="Shape 212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129" name="Shape 2129"/>
          <p:cNvSpPr txBox="1"/>
          <p:nvPr/>
        </p:nvSpPr>
        <p:spPr>
          <a:xfrm>
            <a:off x="55626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130" name="Shape 2130"/>
          <p:cNvSpPr txBox="1"/>
          <p:nvPr/>
        </p:nvSpPr>
        <p:spPr>
          <a:xfrm>
            <a:off x="7340600" y="2854325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131" name="Shape 2131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132" name="Shape 2132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133" name="Shape 2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Shape 2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Shape 2135"/>
          <p:cNvSpPr/>
          <p:nvPr/>
        </p:nvSpPr>
        <p:spPr>
          <a:xfrm>
            <a:off x="2590800" y="4281487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6" name="Shape 2136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Shape 2137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Shape 2138"/>
          <p:cNvSpPr/>
          <p:nvPr/>
        </p:nvSpPr>
        <p:spPr>
          <a:xfrm>
            <a:off x="7340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Shape 2139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Shape 214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Shape 2141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Shape 2142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Shape 2143"/>
          <p:cNvSpPr txBox="1"/>
          <p:nvPr/>
        </p:nvSpPr>
        <p:spPr>
          <a:xfrm>
            <a:off x="1981200" y="1524000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pic>
        <p:nvPicPr>
          <p:cNvPr id="2144" name="Shape 2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9186" y="1768475"/>
            <a:ext cx="938212" cy="93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Shape 2150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Shape 2151"/>
          <p:cNvSpPr txBox="1"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4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52" name="Shape 2152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Shape 2153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Shape 2154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Shape 2155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Shape 2156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Shape 2157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Shape 2158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Shape 2159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Shape 2160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Shape 2161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Shape 2162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Shape 2163"/>
          <p:cNvSpPr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4" name="Shape 2164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Shape 2165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166" name="Shape 2166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167" name="Shape 2167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168" name="Shape 2168"/>
          <p:cNvSpPr txBox="1"/>
          <p:nvPr/>
        </p:nvSpPr>
        <p:spPr>
          <a:xfrm>
            <a:off x="5562600" y="1503362"/>
            <a:ext cx="1600199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169" name="Shape 2169"/>
          <p:cNvSpPr txBox="1"/>
          <p:nvPr/>
        </p:nvSpPr>
        <p:spPr>
          <a:xfrm>
            <a:off x="7340600" y="2854325"/>
            <a:ext cx="1600199" cy="30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170" name="Shape 2170"/>
          <p:cNvSpPr txBox="1"/>
          <p:nvPr/>
        </p:nvSpPr>
        <p:spPr>
          <a:xfrm>
            <a:off x="7340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171" name="Shape 2171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172" name="Shape 2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Shape 2173"/>
          <p:cNvSpPr/>
          <p:nvPr/>
        </p:nvSpPr>
        <p:spPr>
          <a:xfrm>
            <a:off x="2590800" y="4281487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4" name="Shape 2174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5" name="Shape 2175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Shape 2176"/>
          <p:cNvSpPr/>
          <p:nvPr/>
        </p:nvSpPr>
        <p:spPr>
          <a:xfrm>
            <a:off x="7340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Shape 2177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Shape 2178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Shape 2179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Shape 2180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Shape 2181"/>
          <p:cNvSpPr txBox="1"/>
          <p:nvPr/>
        </p:nvSpPr>
        <p:spPr>
          <a:xfrm>
            <a:off x="19812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Trabalho</a:t>
            </a:r>
          </a:p>
        </p:txBody>
      </p:sp>
      <p:pic>
        <p:nvPicPr>
          <p:cNvPr id="2182" name="Shape 2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7586" y="1785936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Shape 21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5600" y="3154361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Shape 21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900" y="31623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Shape 21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0900" y="4510087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Shape 21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4478337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Shape 21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18200" y="3175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Shape 218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16825" y="3106736"/>
            <a:ext cx="930275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Shape 218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8200" y="18113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Shape 219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01900" y="31623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Shape 219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419600"/>
            <a:ext cx="938212" cy="93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Shape 219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25700" y="4510087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Shape 219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29087" y="4478337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Shape 219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38400" y="58674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Shape 219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867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Shape 219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823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Shape 2197"/>
          <p:cNvSpPr txBox="1"/>
          <p:nvPr/>
        </p:nvSpPr>
        <p:spPr>
          <a:xfrm>
            <a:off x="3771900" y="153511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condutor</a:t>
            </a:r>
          </a:p>
        </p:txBody>
      </p:sp>
      <p:sp>
        <p:nvSpPr>
          <p:cNvPr id="2198" name="Shape 2198"/>
          <p:cNvSpPr txBox="1"/>
          <p:nvPr/>
        </p:nvSpPr>
        <p:spPr>
          <a:xfrm>
            <a:off x="5562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OT</a:t>
            </a:r>
          </a:p>
        </p:txBody>
      </p:sp>
      <p:sp>
        <p:nvSpPr>
          <p:cNvPr id="2199" name="Shape 2199"/>
          <p:cNvSpPr txBox="1"/>
          <p:nvPr/>
        </p:nvSpPr>
        <p:spPr>
          <a:xfrm>
            <a:off x="37719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handy person</a:t>
            </a:r>
          </a:p>
        </p:txBody>
      </p:sp>
      <p:sp>
        <p:nvSpPr>
          <p:cNvPr id="2200" name="Shape 2200"/>
          <p:cNvSpPr txBox="1"/>
          <p:nvPr/>
        </p:nvSpPr>
        <p:spPr>
          <a:xfrm>
            <a:off x="19812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piloto</a:t>
            </a:r>
          </a:p>
        </p:txBody>
      </p:sp>
      <p:sp>
        <p:nvSpPr>
          <p:cNvPr id="2201" name="Shape 2201"/>
          <p:cNvSpPr txBox="1"/>
          <p:nvPr/>
        </p:nvSpPr>
        <p:spPr>
          <a:xfrm>
            <a:off x="73406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polícia</a:t>
            </a:r>
          </a:p>
        </p:txBody>
      </p:sp>
      <p:sp>
        <p:nvSpPr>
          <p:cNvPr id="2202" name="Shape 2202"/>
          <p:cNvSpPr txBox="1"/>
          <p:nvPr/>
        </p:nvSpPr>
        <p:spPr>
          <a:xfrm>
            <a:off x="1524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person</a:t>
            </a:r>
          </a:p>
        </p:txBody>
      </p:sp>
      <p:sp>
        <p:nvSpPr>
          <p:cNvPr id="2203" name="Shape 2203"/>
          <p:cNvSpPr txBox="1"/>
          <p:nvPr/>
        </p:nvSpPr>
        <p:spPr>
          <a:xfrm>
            <a:off x="55626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infermeira</a:t>
            </a:r>
          </a:p>
        </p:txBody>
      </p:sp>
      <p:sp>
        <p:nvSpPr>
          <p:cNvPr id="2204" name="Shape 2204"/>
          <p:cNvSpPr txBox="1"/>
          <p:nvPr/>
        </p:nvSpPr>
        <p:spPr>
          <a:xfrm>
            <a:off x="19812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terapeuta da fala</a:t>
            </a:r>
          </a:p>
        </p:txBody>
      </p:sp>
      <p:sp>
        <p:nvSpPr>
          <p:cNvPr id="2205" name="Shape 2205"/>
          <p:cNvSpPr txBox="1"/>
          <p:nvPr/>
        </p:nvSpPr>
        <p:spPr>
          <a:xfrm>
            <a:off x="37719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dentista</a:t>
            </a:r>
          </a:p>
        </p:txBody>
      </p:sp>
      <p:sp>
        <p:nvSpPr>
          <p:cNvPr id="2206" name="Shape 2206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médico</a:t>
            </a:r>
          </a:p>
        </p:txBody>
      </p:sp>
      <p:sp>
        <p:nvSpPr>
          <p:cNvPr id="2207" name="Shape 2207"/>
          <p:cNvSpPr txBox="1"/>
          <p:nvPr/>
        </p:nvSpPr>
        <p:spPr>
          <a:xfrm>
            <a:off x="55626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assistente</a:t>
            </a:r>
          </a:p>
        </p:txBody>
      </p:sp>
      <p:sp>
        <p:nvSpPr>
          <p:cNvPr id="2208" name="Shape 2208"/>
          <p:cNvSpPr txBox="1"/>
          <p:nvPr/>
        </p:nvSpPr>
        <p:spPr>
          <a:xfrm>
            <a:off x="19812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caretaker</a:t>
            </a:r>
          </a:p>
        </p:txBody>
      </p:sp>
      <p:sp>
        <p:nvSpPr>
          <p:cNvPr id="2209" name="Shape 2209"/>
          <p:cNvSpPr txBox="1"/>
          <p:nvPr/>
        </p:nvSpPr>
        <p:spPr>
          <a:xfrm>
            <a:off x="1524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mecânico</a:t>
            </a:r>
          </a:p>
        </p:txBody>
      </p:sp>
      <p:sp>
        <p:nvSpPr>
          <p:cNvPr id="2210" name="Shape 2210"/>
          <p:cNvSpPr txBox="1"/>
          <p:nvPr/>
        </p:nvSpPr>
        <p:spPr>
          <a:xfrm>
            <a:off x="7340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fisioterapeuta</a:t>
            </a:r>
          </a:p>
        </p:txBody>
      </p:sp>
      <p:sp>
        <p:nvSpPr>
          <p:cNvPr id="2211" name="Shape 2211"/>
          <p:cNvSpPr txBox="1"/>
          <p:nvPr/>
        </p:nvSpPr>
        <p:spPr>
          <a:xfrm>
            <a:off x="73152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mulher das limpezas</a:t>
            </a:r>
          </a:p>
        </p:txBody>
      </p:sp>
      <p:pic>
        <p:nvPicPr>
          <p:cNvPr id="2212" name="Shape 22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2418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Shape 22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Shape 221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Shape 2220"/>
          <p:cNvSpPr txBox="1"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4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21" name="Shape 2221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Shape 222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Shape 2223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Shape 2224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Shape 222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Shape 2226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Shape 222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Shape 222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Shape 222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Shape 2230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Shape 223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Shape 2232"/>
          <p:cNvSpPr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Shape 223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Shape 2234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235" name="Shape 2235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236" name="Shape 2236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237" name="Shape 2237"/>
          <p:cNvSpPr txBox="1"/>
          <p:nvPr/>
        </p:nvSpPr>
        <p:spPr>
          <a:xfrm>
            <a:off x="5562600" y="1503362"/>
            <a:ext cx="1600199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38" name="Shape 2238"/>
          <p:cNvSpPr txBox="1"/>
          <p:nvPr/>
        </p:nvSpPr>
        <p:spPr>
          <a:xfrm>
            <a:off x="7340600" y="2854325"/>
            <a:ext cx="1600199" cy="30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39" name="Shape 2239"/>
          <p:cNvSpPr txBox="1"/>
          <p:nvPr/>
        </p:nvSpPr>
        <p:spPr>
          <a:xfrm>
            <a:off x="7340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40" name="Shape 2240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41" name="Shape 2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Shape 2242"/>
          <p:cNvSpPr/>
          <p:nvPr/>
        </p:nvSpPr>
        <p:spPr>
          <a:xfrm>
            <a:off x="2590800" y="4281487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3" name="Shape 2243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Shape 2244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Shape 2245"/>
          <p:cNvSpPr/>
          <p:nvPr/>
        </p:nvSpPr>
        <p:spPr>
          <a:xfrm>
            <a:off x="7340600" y="2874961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Shape 2246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Shape 2247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Shape 2248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Shape 2249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Shape 2250"/>
          <p:cNvSpPr txBox="1"/>
          <p:nvPr/>
        </p:nvSpPr>
        <p:spPr>
          <a:xfrm>
            <a:off x="19812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</a:t>
            </a:r>
          </a:p>
        </p:txBody>
      </p:sp>
      <p:sp>
        <p:nvSpPr>
          <p:cNvPr id="2251" name="Shape 2251"/>
          <p:cNvSpPr txBox="1"/>
          <p:nvPr/>
        </p:nvSpPr>
        <p:spPr>
          <a:xfrm>
            <a:off x="73406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criança</a:t>
            </a:r>
          </a:p>
        </p:txBody>
      </p:sp>
      <p:sp>
        <p:nvSpPr>
          <p:cNvPr id="2252" name="Shape 2252"/>
          <p:cNvSpPr txBox="1"/>
          <p:nvPr/>
        </p:nvSpPr>
        <p:spPr>
          <a:xfrm>
            <a:off x="55626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bébé</a:t>
            </a:r>
          </a:p>
        </p:txBody>
      </p:sp>
      <p:sp>
        <p:nvSpPr>
          <p:cNvPr id="2253" name="Shape 2253"/>
          <p:cNvSpPr txBox="1"/>
          <p:nvPr/>
        </p:nvSpPr>
        <p:spPr>
          <a:xfrm>
            <a:off x="37719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irmã</a:t>
            </a:r>
          </a:p>
        </p:txBody>
      </p:sp>
      <p:sp>
        <p:nvSpPr>
          <p:cNvPr id="2254" name="Shape 2254"/>
          <p:cNvSpPr txBox="1"/>
          <p:nvPr/>
        </p:nvSpPr>
        <p:spPr>
          <a:xfrm>
            <a:off x="19812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irmão</a:t>
            </a:r>
          </a:p>
        </p:txBody>
      </p:sp>
      <p:sp>
        <p:nvSpPr>
          <p:cNvPr id="2255" name="Shape 2255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família</a:t>
            </a:r>
          </a:p>
        </p:txBody>
      </p:sp>
      <p:sp>
        <p:nvSpPr>
          <p:cNvPr id="2256" name="Shape 2256"/>
          <p:cNvSpPr txBox="1"/>
          <p:nvPr/>
        </p:nvSpPr>
        <p:spPr>
          <a:xfrm>
            <a:off x="3771900" y="153511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Mãe</a:t>
            </a:r>
          </a:p>
        </p:txBody>
      </p:sp>
      <p:sp>
        <p:nvSpPr>
          <p:cNvPr id="2257" name="Shape 2257"/>
          <p:cNvSpPr txBox="1"/>
          <p:nvPr/>
        </p:nvSpPr>
        <p:spPr>
          <a:xfrm>
            <a:off x="55626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Mulher</a:t>
            </a:r>
          </a:p>
        </p:txBody>
      </p:sp>
      <p:sp>
        <p:nvSpPr>
          <p:cNvPr id="2258" name="Shape 2258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Homem</a:t>
            </a:r>
          </a:p>
        </p:txBody>
      </p:sp>
      <p:sp>
        <p:nvSpPr>
          <p:cNvPr id="2259" name="Shape 2259"/>
          <p:cNvSpPr txBox="1"/>
          <p:nvPr/>
        </p:nvSpPr>
        <p:spPr>
          <a:xfrm>
            <a:off x="19812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Avô</a:t>
            </a:r>
          </a:p>
        </p:txBody>
      </p:sp>
      <p:sp>
        <p:nvSpPr>
          <p:cNvPr id="2260" name="Shape 2260"/>
          <p:cNvSpPr txBox="1"/>
          <p:nvPr/>
        </p:nvSpPr>
        <p:spPr>
          <a:xfrm>
            <a:off x="37719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Avó</a:t>
            </a:r>
          </a:p>
        </p:txBody>
      </p:sp>
      <p:pic>
        <p:nvPicPr>
          <p:cNvPr id="2261" name="Shape 22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3000" y="4510087"/>
            <a:ext cx="773111" cy="77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Shape 22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8300" y="44958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Shape 22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3000" y="1836736"/>
            <a:ext cx="773111" cy="77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Shape 22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36736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Shape 22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1784350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Shape 2266"/>
          <p:cNvPicPr preferRelativeResize="0"/>
          <p:nvPr/>
        </p:nvPicPr>
        <p:blipFill rotWithShape="1">
          <a:blip r:embed="rId10">
            <a:alphaModFix/>
          </a:blip>
          <a:srcRect b="27313" l="21841" r="26541" t="25770"/>
          <a:stretch/>
        </p:blipFill>
        <p:spPr>
          <a:xfrm>
            <a:off x="7708900" y="3194050"/>
            <a:ext cx="83819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Shape 22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97111" y="30861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Shape 22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7020000">
            <a:off x="5945187" y="3163887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Shape 22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Shape 22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783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Shape 227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900" y="30734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Shape 227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62300"/>
            <a:ext cx="812799" cy="8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Shape 2277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Shape 2278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Shape 2279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Shape 2280"/>
          <p:cNvSpPr/>
          <p:nvPr/>
        </p:nvSpPr>
        <p:spPr>
          <a:xfrm>
            <a:off x="1981200" y="4170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Shape 228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Shape 228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Shape 2283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Shape 2284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Shape 2285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Shape 2286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Shape 2287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Shape 2288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Shape 2289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Shape 2290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Shape 229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Shape 2292"/>
          <p:cNvSpPr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Shape 229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Shape 2294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295" name="Shape 2295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296" name="Shape 2296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297" name="Shape 2297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298" name="Shape 2298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299" name="Shape 2299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300" name="Shape 2300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301" name="Shape 2301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tudo</a:t>
            </a:r>
          </a:p>
        </p:txBody>
      </p:sp>
      <p:sp>
        <p:nvSpPr>
          <p:cNvPr id="2302" name="Shape 2302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mais</a:t>
            </a:r>
          </a:p>
        </p:txBody>
      </p:sp>
      <p:sp>
        <p:nvSpPr>
          <p:cNvPr id="2303" name="Shape 2303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bom</a:t>
            </a:r>
          </a:p>
        </p:txBody>
      </p:sp>
      <p:sp>
        <p:nvSpPr>
          <p:cNvPr id="2304" name="Shape 2304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acabado</a:t>
            </a:r>
          </a:p>
        </p:txBody>
      </p:sp>
      <p:sp>
        <p:nvSpPr>
          <p:cNvPr id="2305" name="Shape 2305"/>
          <p:cNvSpPr txBox="1"/>
          <p:nvPr/>
        </p:nvSpPr>
        <p:spPr>
          <a:xfrm>
            <a:off x="5562600" y="28622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errado</a:t>
            </a:r>
          </a:p>
        </p:txBody>
      </p:sp>
      <p:sp>
        <p:nvSpPr>
          <p:cNvPr id="2306" name="Shape 2306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correcto</a:t>
            </a:r>
          </a:p>
        </p:txBody>
      </p:sp>
      <p:sp>
        <p:nvSpPr>
          <p:cNvPr id="2307" name="Shape 2307"/>
          <p:cNvSpPr txBox="1"/>
          <p:nvPr/>
        </p:nvSpPr>
        <p:spPr>
          <a:xfrm>
            <a:off x="19812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bonito</a:t>
            </a:r>
          </a:p>
        </p:txBody>
      </p:sp>
      <p:sp>
        <p:nvSpPr>
          <p:cNvPr id="2308" name="Shape 2308"/>
          <p:cNvSpPr txBox="1"/>
          <p:nvPr/>
        </p:nvSpPr>
        <p:spPr>
          <a:xfrm>
            <a:off x="37719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mau</a:t>
            </a:r>
          </a:p>
        </p:txBody>
      </p:sp>
      <p:sp>
        <p:nvSpPr>
          <p:cNvPr id="2309" name="Shape 2309"/>
          <p:cNvSpPr txBox="1"/>
          <p:nvPr/>
        </p:nvSpPr>
        <p:spPr>
          <a:xfrm>
            <a:off x="5562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diferente</a:t>
            </a:r>
          </a:p>
        </p:txBody>
      </p:sp>
      <p:sp>
        <p:nvSpPr>
          <p:cNvPr id="2310" name="Shape 2310"/>
          <p:cNvSpPr txBox="1"/>
          <p:nvPr/>
        </p:nvSpPr>
        <p:spPr>
          <a:xfrm>
            <a:off x="7340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identico</a:t>
            </a:r>
          </a:p>
        </p:txBody>
      </p:sp>
      <p:sp>
        <p:nvSpPr>
          <p:cNvPr id="2311" name="Shape 2311"/>
          <p:cNvSpPr txBox="1"/>
          <p:nvPr/>
        </p:nvSpPr>
        <p:spPr>
          <a:xfrm>
            <a:off x="19812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importante</a:t>
            </a:r>
          </a:p>
        </p:txBody>
      </p:sp>
      <p:sp>
        <p:nvSpPr>
          <p:cNvPr id="2312" name="Shape 2312"/>
          <p:cNvSpPr txBox="1"/>
          <p:nvPr/>
        </p:nvSpPr>
        <p:spPr>
          <a:xfrm>
            <a:off x="3771900" y="5800725"/>
            <a:ext cx="1600199" cy="522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porque</a:t>
            </a:r>
          </a:p>
        </p:txBody>
      </p:sp>
      <p:sp>
        <p:nvSpPr>
          <p:cNvPr id="2313" name="Shape 2313"/>
          <p:cNvSpPr txBox="1"/>
          <p:nvPr/>
        </p:nvSpPr>
        <p:spPr>
          <a:xfrm>
            <a:off x="55626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2314" name="Shape 2314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315" name="Shape 2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Shape 2316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Shape 2317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Shape 2318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Shape 2319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Shape 2320"/>
          <p:cNvSpPr/>
          <p:nvPr/>
        </p:nvSpPr>
        <p:spPr>
          <a:xfrm>
            <a:off x="19558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Shape 2321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Shape 2322"/>
          <p:cNvSpPr txBox="1"/>
          <p:nvPr/>
        </p:nvSpPr>
        <p:spPr>
          <a:xfrm>
            <a:off x="19812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sentimentos</a:t>
            </a:r>
          </a:p>
        </p:txBody>
      </p:sp>
      <p:sp>
        <p:nvSpPr>
          <p:cNvPr id="2323" name="Shape 2323"/>
          <p:cNvSpPr txBox="1"/>
          <p:nvPr/>
        </p:nvSpPr>
        <p:spPr>
          <a:xfrm>
            <a:off x="5562600" y="153511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formas</a:t>
            </a:r>
          </a:p>
        </p:txBody>
      </p:sp>
      <p:sp>
        <p:nvSpPr>
          <p:cNvPr id="2324" name="Shape 2324"/>
          <p:cNvSpPr txBox="1"/>
          <p:nvPr/>
        </p:nvSpPr>
        <p:spPr>
          <a:xfrm>
            <a:off x="3771900" y="14906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cores</a:t>
            </a:r>
          </a:p>
        </p:txBody>
      </p:sp>
      <p:sp>
        <p:nvSpPr>
          <p:cNvPr id="2325" name="Shape 2325"/>
          <p:cNvSpPr txBox="1"/>
          <p:nvPr/>
        </p:nvSpPr>
        <p:spPr>
          <a:xfrm>
            <a:off x="7340600" y="14906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contrário</a:t>
            </a:r>
          </a:p>
        </p:txBody>
      </p:sp>
      <p:pic>
        <p:nvPicPr>
          <p:cNvPr id="2326" name="Shape 23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8400" y="1981200"/>
            <a:ext cx="654050" cy="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Shape 23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6236" y="1824036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Shape 23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5800" y="1828800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Shape 23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8600" y="1828800"/>
            <a:ext cx="919162" cy="91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Shape 23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182880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Shape 23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835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Shape 23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32000" y="4495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Shape 23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30480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Shape 23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43600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Shape 23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97800" y="3073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Shape 23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4445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Shape 233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848600" y="5867400"/>
            <a:ext cx="785811" cy="7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Shape 233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8200" y="5791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Shape 23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86000" y="5710237"/>
            <a:ext cx="995362" cy="99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Shape 23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2340000">
            <a:off x="2290762" y="5719762"/>
            <a:ext cx="10731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Shape 234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3400" y="590073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Shape 234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610100" y="31940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Shape 234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760787" y="3024186"/>
            <a:ext cx="1039811" cy="103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Shape 234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43200" y="4567237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Shape 2345"/>
          <p:cNvSpPr txBox="1"/>
          <p:nvPr/>
        </p:nvSpPr>
        <p:spPr>
          <a:xfrm>
            <a:off x="152400" y="55292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problema</a:t>
            </a:r>
          </a:p>
        </p:txBody>
      </p:sp>
      <p:sp>
        <p:nvSpPr>
          <p:cNvPr id="2346" name="Shape 2346"/>
          <p:cNvSpPr txBox="1"/>
          <p:nvPr/>
        </p:nvSpPr>
        <p:spPr>
          <a:xfrm>
            <a:off x="7340600" y="55292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preferido</a:t>
            </a:r>
          </a:p>
        </p:txBody>
      </p:sp>
      <p:pic>
        <p:nvPicPr>
          <p:cNvPr id="2347" name="Shape 234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Shape 234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05500" y="43815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Shape 234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20000" y="4246562"/>
            <a:ext cx="1163637" cy="116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Shape 235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09600" y="3206750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Shape 2351"/>
          <p:cNvSpPr/>
          <p:nvPr/>
        </p:nvSpPr>
        <p:spPr>
          <a:xfrm>
            <a:off x="533400" y="3200400"/>
            <a:ext cx="838199" cy="698500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2" name="Shape 235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Shape 2357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Shape 2358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Shape 2359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Shape 2360"/>
          <p:cNvSpPr/>
          <p:nvPr/>
        </p:nvSpPr>
        <p:spPr>
          <a:xfrm>
            <a:off x="1981200" y="4170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Shape 236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Shape 236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Shape 2363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Shape 2364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Shape 236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Shape 236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Shape 2367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Shape 2368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Shape 236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Shape 2370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Shape 2371"/>
          <p:cNvSpPr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Shape 2372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Shape 2373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374" name="Shape 2374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375" name="Shape 2375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376" name="Shape 2376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377" name="Shape 2377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378" name="Shape 2378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379" name="Shape 2379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380" name="Shape 2380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claro</a:t>
            </a:r>
          </a:p>
        </p:txBody>
      </p:sp>
      <p:sp>
        <p:nvSpPr>
          <p:cNvPr id="2381" name="Shape 2381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amarelo</a:t>
            </a:r>
          </a:p>
        </p:txBody>
      </p:sp>
      <p:sp>
        <p:nvSpPr>
          <p:cNvPr id="2382" name="Shape 2382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laranja</a:t>
            </a:r>
          </a:p>
        </p:txBody>
      </p:sp>
      <p:sp>
        <p:nvSpPr>
          <p:cNvPr id="2383" name="Shape 2383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escuro</a:t>
            </a:r>
          </a:p>
        </p:txBody>
      </p:sp>
      <p:sp>
        <p:nvSpPr>
          <p:cNvPr id="2384" name="Shape 2384"/>
          <p:cNvSpPr txBox="1"/>
          <p:nvPr/>
        </p:nvSpPr>
        <p:spPr>
          <a:xfrm>
            <a:off x="5562600" y="28622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verde</a:t>
            </a:r>
          </a:p>
        </p:txBody>
      </p:sp>
      <p:sp>
        <p:nvSpPr>
          <p:cNvPr id="2385" name="Shape 2385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azul</a:t>
            </a:r>
          </a:p>
        </p:txBody>
      </p:sp>
      <p:sp>
        <p:nvSpPr>
          <p:cNvPr id="2386" name="Shape 2386"/>
          <p:cNvSpPr txBox="1"/>
          <p:nvPr/>
        </p:nvSpPr>
        <p:spPr>
          <a:xfrm>
            <a:off x="19812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roxo</a:t>
            </a:r>
          </a:p>
        </p:txBody>
      </p:sp>
      <p:sp>
        <p:nvSpPr>
          <p:cNvPr id="2387" name="Shape 2387"/>
          <p:cNvSpPr txBox="1"/>
          <p:nvPr/>
        </p:nvSpPr>
        <p:spPr>
          <a:xfrm>
            <a:off x="5562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castanho</a:t>
            </a:r>
          </a:p>
        </p:txBody>
      </p:sp>
      <p:sp>
        <p:nvSpPr>
          <p:cNvPr id="2388" name="Shape 2388"/>
          <p:cNvSpPr txBox="1"/>
          <p:nvPr/>
        </p:nvSpPr>
        <p:spPr>
          <a:xfrm>
            <a:off x="7340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dourado</a:t>
            </a:r>
          </a:p>
        </p:txBody>
      </p:sp>
      <p:sp>
        <p:nvSpPr>
          <p:cNvPr id="2389" name="Shape 2389"/>
          <p:cNvSpPr txBox="1"/>
          <p:nvPr/>
        </p:nvSpPr>
        <p:spPr>
          <a:xfrm>
            <a:off x="37719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cor-de-rosa</a:t>
            </a:r>
          </a:p>
        </p:txBody>
      </p:sp>
      <p:sp>
        <p:nvSpPr>
          <p:cNvPr id="2390" name="Shape 2390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391" name="Shape 23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Shape 2392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Shape 2393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Shape 2394"/>
          <p:cNvSpPr txBox="1"/>
          <p:nvPr/>
        </p:nvSpPr>
        <p:spPr>
          <a:xfrm>
            <a:off x="5562600" y="153511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2395" name="Shape 2395"/>
          <p:cNvSpPr txBox="1"/>
          <p:nvPr/>
        </p:nvSpPr>
        <p:spPr>
          <a:xfrm>
            <a:off x="3771900" y="14906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2396" name="Shape 2396"/>
          <p:cNvSpPr txBox="1"/>
          <p:nvPr/>
        </p:nvSpPr>
        <p:spPr>
          <a:xfrm>
            <a:off x="7340600" y="14906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2397" name="Shape 2397"/>
          <p:cNvSpPr txBox="1"/>
          <p:nvPr/>
        </p:nvSpPr>
        <p:spPr>
          <a:xfrm>
            <a:off x="152400" y="55292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spotted</a:t>
            </a:r>
          </a:p>
        </p:txBody>
      </p:sp>
      <p:sp>
        <p:nvSpPr>
          <p:cNvPr id="2398" name="Shape 2398"/>
          <p:cNvSpPr txBox="1"/>
          <p:nvPr/>
        </p:nvSpPr>
        <p:spPr>
          <a:xfrm>
            <a:off x="7340600" y="55292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prateado</a:t>
            </a:r>
          </a:p>
        </p:txBody>
      </p:sp>
      <p:sp>
        <p:nvSpPr>
          <p:cNvPr id="2399" name="Shape 2399"/>
          <p:cNvSpPr/>
          <p:nvPr/>
        </p:nvSpPr>
        <p:spPr>
          <a:xfrm>
            <a:off x="7340600" y="14906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Shape 240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Shape 2401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Shape 2402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branco</a:t>
            </a:r>
          </a:p>
        </p:txBody>
      </p:sp>
      <p:sp>
        <p:nvSpPr>
          <p:cNvPr id="2403" name="Shape 2403"/>
          <p:cNvSpPr txBox="1"/>
          <p:nvPr/>
        </p:nvSpPr>
        <p:spPr>
          <a:xfrm>
            <a:off x="55626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preto</a:t>
            </a:r>
          </a:p>
        </p:txBody>
      </p:sp>
      <p:sp>
        <p:nvSpPr>
          <p:cNvPr id="2404" name="Shape 2404"/>
          <p:cNvSpPr txBox="1"/>
          <p:nvPr/>
        </p:nvSpPr>
        <p:spPr>
          <a:xfrm>
            <a:off x="7340600" y="14763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vermelho</a:t>
            </a:r>
          </a:p>
        </p:txBody>
      </p:sp>
      <p:sp>
        <p:nvSpPr>
          <p:cNvPr id="2405" name="Shape 2405"/>
          <p:cNvSpPr/>
          <p:nvPr/>
        </p:nvSpPr>
        <p:spPr>
          <a:xfrm>
            <a:off x="1981200" y="14906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Shape 2406"/>
          <p:cNvSpPr/>
          <p:nvPr/>
        </p:nvSpPr>
        <p:spPr>
          <a:xfrm>
            <a:off x="3771900" y="55626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Shape 2407"/>
          <p:cNvSpPr txBox="1"/>
          <p:nvPr/>
        </p:nvSpPr>
        <p:spPr>
          <a:xfrm>
            <a:off x="1981200" y="14906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cores</a:t>
            </a:r>
          </a:p>
        </p:txBody>
      </p:sp>
      <p:pic>
        <p:nvPicPr>
          <p:cNvPr id="2408" name="Shape 24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7900" y="1828800"/>
            <a:ext cx="919162" cy="91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9" name="Shape 2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000" y="58420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Shape 24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8900" y="17526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Shape 24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6600" y="312102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Shape 24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3121025"/>
            <a:ext cx="839787" cy="83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Shape 24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78061" y="44069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Shape 24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80100" y="1814511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Shape 24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78287" y="1752600"/>
            <a:ext cx="874711" cy="87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Shape 24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52900" y="3194050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Shape 24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14800" y="44069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Shape 24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16600" y="44069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Shape 24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4200" y="3121025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Shape 24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569200" y="4406900"/>
            <a:ext cx="977899" cy="9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Shape 24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08900" y="57785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Shape 24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47900" y="3135311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Shape 24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1500" y="4457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Shape 24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Shape 2429"/>
          <p:cNvSpPr/>
          <p:nvPr/>
        </p:nvSpPr>
        <p:spPr>
          <a:xfrm>
            <a:off x="1981200" y="1524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Shape 2430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Shape 2431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Shape 2432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Shape 2433"/>
          <p:cNvSpPr/>
          <p:nvPr/>
        </p:nvSpPr>
        <p:spPr>
          <a:xfrm>
            <a:off x="1981200" y="4170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Shape 2434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Shape 2435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Shape 2436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Shape 2437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Shape 2438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Shape 2439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Shape 2440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Shape 2441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Shape 2442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Shape 244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Shape 244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445" name="Shape 244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6" name="Shape 244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447" name="Shape 244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448" name="Shape 244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449" name="Shape 2449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</a:t>
            </a:r>
          </a:p>
        </p:txBody>
      </p:sp>
      <p:sp>
        <p:nvSpPr>
          <p:cNvPr id="2450" name="Shape 2450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451" name="Shape 2451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452" name="Shape 2452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453" name="Shape 2453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sp>
        <p:nvSpPr>
          <p:cNvPr id="2454" name="Shape 2454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board</a:t>
            </a:r>
          </a:p>
        </p:txBody>
      </p:sp>
      <p:sp>
        <p:nvSpPr>
          <p:cNvPr id="2455" name="Shape 2455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funny</a:t>
            </a:r>
          </a:p>
        </p:txBody>
      </p:sp>
      <p:sp>
        <p:nvSpPr>
          <p:cNvPr id="2456" name="Shape 2456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 am</a:t>
            </a:r>
          </a:p>
        </p:txBody>
      </p:sp>
      <p:sp>
        <p:nvSpPr>
          <p:cNvPr id="2457" name="Shape 2457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</a:p>
        </p:txBody>
      </p:sp>
      <p:sp>
        <p:nvSpPr>
          <p:cNvPr id="2458" name="Shape 2458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happy</a:t>
            </a:r>
          </a:p>
        </p:txBody>
      </p:sp>
      <p:sp>
        <p:nvSpPr>
          <p:cNvPr id="2459" name="Shape 2459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tired</a:t>
            </a:r>
          </a:p>
        </p:txBody>
      </p:sp>
      <p:sp>
        <p:nvSpPr>
          <p:cNvPr id="2460" name="Shape 2460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sad</a:t>
            </a:r>
          </a:p>
        </p:txBody>
      </p:sp>
      <p:sp>
        <p:nvSpPr>
          <p:cNvPr id="2461" name="Shape 2461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sick</a:t>
            </a:r>
          </a:p>
        </p:txBody>
      </p:sp>
      <p:sp>
        <p:nvSpPr>
          <p:cNvPr id="2462" name="Shape 2462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2463" name="Shape 2463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angry</a:t>
            </a:r>
          </a:p>
        </p:txBody>
      </p:sp>
      <p:sp>
        <p:nvSpPr>
          <p:cNvPr id="2464" name="Shape 2464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scared</a:t>
            </a:r>
          </a:p>
        </p:txBody>
      </p:sp>
      <p:sp>
        <p:nvSpPr>
          <p:cNvPr id="2465" name="Shape 246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466" name="Shape 2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Shape 24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Shape 2468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Shape 2469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Shape 2470"/>
          <p:cNvSpPr txBox="1"/>
          <p:nvPr/>
        </p:nvSpPr>
        <p:spPr>
          <a:xfrm>
            <a:off x="5562600" y="153511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2471" name="Shape 2471"/>
          <p:cNvSpPr txBox="1"/>
          <p:nvPr/>
        </p:nvSpPr>
        <p:spPr>
          <a:xfrm>
            <a:off x="3771900" y="14906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2472" name="Shape 2472"/>
          <p:cNvSpPr txBox="1"/>
          <p:nvPr/>
        </p:nvSpPr>
        <p:spPr>
          <a:xfrm>
            <a:off x="7340600" y="14906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2473" name="Shape 24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981200"/>
            <a:ext cx="654050" cy="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4" name="Shape 24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236" y="1824036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Shape 24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55800" y="1828800"/>
            <a:ext cx="6350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Shape 2476"/>
          <p:cNvSpPr txBox="1"/>
          <p:nvPr/>
        </p:nvSpPr>
        <p:spPr>
          <a:xfrm>
            <a:off x="152400" y="55292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sp>
        <p:nvSpPr>
          <p:cNvPr id="2477" name="Shape 2477"/>
          <p:cNvSpPr txBox="1"/>
          <p:nvPr/>
        </p:nvSpPr>
        <p:spPr>
          <a:xfrm>
            <a:off x="7340600" y="55292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confused</a:t>
            </a:r>
          </a:p>
        </p:txBody>
      </p:sp>
      <p:sp>
        <p:nvSpPr>
          <p:cNvPr id="2478" name="Shape 2478"/>
          <p:cNvSpPr/>
          <p:nvPr/>
        </p:nvSpPr>
        <p:spPr>
          <a:xfrm>
            <a:off x="7340600" y="14906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Shape 247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Shape 2480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1" name="Shape 24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8137" y="1789111"/>
            <a:ext cx="846136" cy="846136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Shape 2482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afraid</a:t>
            </a:r>
          </a:p>
        </p:txBody>
      </p:sp>
      <p:pic>
        <p:nvPicPr>
          <p:cNvPr id="2483" name="Shape 24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0636" y="1630362"/>
            <a:ext cx="1071561" cy="107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Shape 248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6325" y="3057525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Shape 248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141661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Shape 248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3212" y="3135311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Shape 24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6775" y="3071811"/>
            <a:ext cx="966787" cy="9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Shape 24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72400" y="3135311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Shape 248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6325" y="451008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Shape 24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8137" y="4448175"/>
            <a:ext cx="833436" cy="83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Shape 24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6612" y="4454525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Shape 24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72400" y="4510087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Shape 24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7212" y="5910262"/>
            <a:ext cx="839787" cy="83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Shape 249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46775" y="5913437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Shape 249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653336" y="5786437"/>
            <a:ext cx="919162" cy="919162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Shape 2496"/>
          <p:cNvSpPr txBox="1"/>
          <p:nvPr/>
        </p:nvSpPr>
        <p:spPr>
          <a:xfrm>
            <a:off x="55626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nice</a:t>
            </a:r>
          </a:p>
        </p:txBody>
      </p:sp>
      <p:sp>
        <p:nvSpPr>
          <p:cNvPr id="2497" name="Shape 2497"/>
          <p:cNvSpPr txBox="1"/>
          <p:nvPr/>
        </p:nvSpPr>
        <p:spPr>
          <a:xfrm>
            <a:off x="7340600" y="14763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busy</a:t>
            </a:r>
          </a:p>
        </p:txBody>
      </p:sp>
      <p:pic>
        <p:nvPicPr>
          <p:cNvPr id="2498" name="Shape 2498"/>
          <p:cNvPicPr preferRelativeResize="0"/>
          <p:nvPr/>
        </p:nvPicPr>
        <p:blipFill rotWithShape="1">
          <a:blip r:embed="rId22">
            <a:alphaModFix/>
          </a:blip>
          <a:srcRect b="0" l="0" r="45581" t="0"/>
          <a:stretch/>
        </p:blipFill>
        <p:spPr>
          <a:xfrm>
            <a:off x="638175" y="4351337"/>
            <a:ext cx="520700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Shape 2499"/>
          <p:cNvPicPr preferRelativeResize="0"/>
          <p:nvPr/>
        </p:nvPicPr>
        <p:blipFill rotWithShape="1">
          <a:blip r:embed="rId23">
            <a:alphaModFix/>
          </a:blip>
          <a:srcRect b="64216" l="55538" r="0" t="0"/>
          <a:stretch/>
        </p:blipFill>
        <p:spPr>
          <a:xfrm>
            <a:off x="2438400" y="5786437"/>
            <a:ext cx="911224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Shape 2500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1" name="Shape 250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81700" y="1828800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Shape 250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86200" y="5913437"/>
            <a:ext cx="668337" cy="668337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Shape 2503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</a:t>
            </a:r>
          </a:p>
        </p:txBody>
      </p:sp>
      <p:pic>
        <p:nvPicPr>
          <p:cNvPr id="2504" name="Shape 25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5867400"/>
            <a:ext cx="774700" cy="7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Shape 250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Shape 2510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Shape 2511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Shape 2512"/>
          <p:cNvSpPr/>
          <p:nvPr/>
        </p:nvSpPr>
        <p:spPr>
          <a:xfrm>
            <a:off x="1981200" y="4170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Shape 2513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Shape 2514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Shape 2515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Shape 2516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Shape 251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Shape 251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Shape 251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Shape 252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Shape 252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Shape 2522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Shape 2523"/>
          <p:cNvSpPr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Shape 2524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Shape 2525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526" name="Shape 2526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527" name="Shape 2527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528" name="Shape 2528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529" name="Shape 2529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530" name="Shape 2530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531" name="Shape 2531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532" name="Shape 2532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rectângulo</a:t>
            </a:r>
          </a:p>
        </p:txBody>
      </p:sp>
      <p:sp>
        <p:nvSpPr>
          <p:cNvPr id="2533" name="Shape 2533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círculo</a:t>
            </a:r>
          </a:p>
        </p:txBody>
      </p:sp>
      <p:sp>
        <p:nvSpPr>
          <p:cNvPr id="2534" name="Shape 2534"/>
          <p:cNvSpPr txBox="1"/>
          <p:nvPr/>
        </p:nvSpPr>
        <p:spPr>
          <a:xfrm>
            <a:off x="3771900" y="56054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2535" name="Shape 2535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diamante</a:t>
            </a:r>
          </a:p>
        </p:txBody>
      </p:sp>
      <p:sp>
        <p:nvSpPr>
          <p:cNvPr id="2536" name="Shape 2536"/>
          <p:cNvSpPr txBox="1"/>
          <p:nvPr/>
        </p:nvSpPr>
        <p:spPr>
          <a:xfrm>
            <a:off x="7340600" y="28479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oval</a:t>
            </a:r>
          </a:p>
        </p:txBody>
      </p:sp>
      <p:sp>
        <p:nvSpPr>
          <p:cNvPr id="2537" name="Shape 2537"/>
          <p:cNvSpPr txBox="1"/>
          <p:nvPr/>
        </p:nvSpPr>
        <p:spPr>
          <a:xfrm>
            <a:off x="5562600" y="28194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pentágono</a:t>
            </a:r>
          </a:p>
        </p:txBody>
      </p:sp>
      <p:sp>
        <p:nvSpPr>
          <p:cNvPr id="2538" name="Shape 2538"/>
          <p:cNvSpPr txBox="1"/>
          <p:nvPr/>
        </p:nvSpPr>
        <p:spPr>
          <a:xfrm>
            <a:off x="3771900" y="2895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hexágono</a:t>
            </a:r>
          </a:p>
        </p:txBody>
      </p:sp>
      <p:sp>
        <p:nvSpPr>
          <p:cNvPr id="2539" name="Shape 2539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540" name="Shape 2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Shape 2541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Shape 2542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Shape 2543"/>
          <p:cNvSpPr txBox="1"/>
          <p:nvPr/>
        </p:nvSpPr>
        <p:spPr>
          <a:xfrm>
            <a:off x="5562600" y="153511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2544" name="Shape 2544"/>
          <p:cNvSpPr txBox="1"/>
          <p:nvPr/>
        </p:nvSpPr>
        <p:spPr>
          <a:xfrm>
            <a:off x="3771900" y="14906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2545" name="Shape 2545"/>
          <p:cNvSpPr txBox="1"/>
          <p:nvPr/>
        </p:nvSpPr>
        <p:spPr>
          <a:xfrm>
            <a:off x="7340600" y="14906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2546" name="Shape 2546"/>
          <p:cNvSpPr txBox="1"/>
          <p:nvPr/>
        </p:nvSpPr>
        <p:spPr>
          <a:xfrm>
            <a:off x="19812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coração</a:t>
            </a:r>
          </a:p>
        </p:txBody>
      </p:sp>
      <p:sp>
        <p:nvSpPr>
          <p:cNvPr id="2547" name="Shape 2547"/>
          <p:cNvSpPr/>
          <p:nvPr/>
        </p:nvSpPr>
        <p:spPr>
          <a:xfrm>
            <a:off x="7340600" y="14906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Shape 2548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Shape 2549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Shape 2550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estrela</a:t>
            </a:r>
          </a:p>
        </p:txBody>
      </p:sp>
      <p:sp>
        <p:nvSpPr>
          <p:cNvPr id="2551" name="Shape 2551"/>
          <p:cNvSpPr txBox="1"/>
          <p:nvPr/>
        </p:nvSpPr>
        <p:spPr>
          <a:xfrm>
            <a:off x="55626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triângulo</a:t>
            </a:r>
          </a:p>
        </p:txBody>
      </p:sp>
      <p:sp>
        <p:nvSpPr>
          <p:cNvPr id="2552" name="Shape 2552"/>
          <p:cNvSpPr txBox="1"/>
          <p:nvPr/>
        </p:nvSpPr>
        <p:spPr>
          <a:xfrm>
            <a:off x="7340600" y="14763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quadrado</a:t>
            </a:r>
          </a:p>
        </p:txBody>
      </p:sp>
      <p:sp>
        <p:nvSpPr>
          <p:cNvPr id="2553" name="Shape 2553"/>
          <p:cNvSpPr/>
          <p:nvPr/>
        </p:nvSpPr>
        <p:spPr>
          <a:xfrm>
            <a:off x="1981200" y="14906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Shape 2554"/>
          <p:cNvSpPr/>
          <p:nvPr/>
        </p:nvSpPr>
        <p:spPr>
          <a:xfrm>
            <a:off x="3771900" y="55626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Shape 2555"/>
          <p:cNvSpPr txBox="1"/>
          <p:nvPr/>
        </p:nvSpPr>
        <p:spPr>
          <a:xfrm>
            <a:off x="1981200" y="14890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formas</a:t>
            </a:r>
          </a:p>
        </p:txBody>
      </p:sp>
      <p:pic>
        <p:nvPicPr>
          <p:cNvPr id="2556" name="Shape 25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2200" y="178435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Shape 25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92800" y="1814511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Shape 25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3500" y="1727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Shape 25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154361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Shape 25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4495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Shape 25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00" y="3233736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Shape 25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54700" y="3043236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3" name="Shape 2563"/>
          <p:cNvSpPr txBox="1"/>
          <p:nvPr/>
        </p:nvSpPr>
        <p:spPr>
          <a:xfrm>
            <a:off x="37719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linha</a:t>
            </a:r>
          </a:p>
        </p:txBody>
      </p:sp>
      <p:sp>
        <p:nvSpPr>
          <p:cNvPr id="2564" name="Shape 2564"/>
          <p:cNvSpPr txBox="1"/>
          <p:nvPr/>
        </p:nvSpPr>
        <p:spPr>
          <a:xfrm>
            <a:off x="5562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curva</a:t>
            </a:r>
          </a:p>
        </p:txBody>
      </p:sp>
      <p:sp>
        <p:nvSpPr>
          <p:cNvPr id="2565" name="Shape 2565"/>
          <p:cNvSpPr txBox="1"/>
          <p:nvPr/>
        </p:nvSpPr>
        <p:spPr>
          <a:xfrm>
            <a:off x="1524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esfera</a:t>
            </a:r>
          </a:p>
        </p:txBody>
      </p:sp>
      <p:sp>
        <p:nvSpPr>
          <p:cNvPr id="2566" name="Shape 2566"/>
          <p:cNvSpPr txBox="1"/>
          <p:nvPr/>
        </p:nvSpPr>
        <p:spPr>
          <a:xfrm>
            <a:off x="19812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cubo</a:t>
            </a:r>
          </a:p>
        </p:txBody>
      </p:sp>
      <p:sp>
        <p:nvSpPr>
          <p:cNvPr id="2567" name="Shape 2567"/>
          <p:cNvSpPr txBox="1"/>
          <p:nvPr/>
        </p:nvSpPr>
        <p:spPr>
          <a:xfrm>
            <a:off x="3771900" y="56054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cylindro</a:t>
            </a:r>
          </a:p>
        </p:txBody>
      </p:sp>
      <p:pic>
        <p:nvPicPr>
          <p:cNvPr id="2568" name="Shape 25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24100" y="4402137"/>
            <a:ext cx="952499" cy="95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9" name="Shape 2569"/>
          <p:cNvCxnSpPr/>
          <p:nvPr/>
        </p:nvCxnSpPr>
        <p:spPr>
          <a:xfrm>
            <a:off x="4152900" y="4529137"/>
            <a:ext cx="888899" cy="577799"/>
          </a:xfrm>
          <a:prstGeom prst="bentConnector3">
            <a:avLst>
              <a:gd fmla="val 10801" name="adj1"/>
            </a:avLst>
          </a:prstGeom>
          <a:noFill/>
          <a:ln cap="flat" cmpd="sng" w="76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0" name="Shape 2570"/>
          <p:cNvSpPr/>
          <p:nvPr/>
        </p:nvSpPr>
        <p:spPr>
          <a:xfrm>
            <a:off x="2438400" y="5867400"/>
            <a:ext cx="685799" cy="685799"/>
          </a:xfrm>
          <a:prstGeom prst="cube">
            <a:avLst>
              <a:gd fmla="val 54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Shape 2571"/>
          <p:cNvSpPr/>
          <p:nvPr/>
        </p:nvSpPr>
        <p:spPr>
          <a:xfrm>
            <a:off x="4343400" y="5943600"/>
            <a:ext cx="419099" cy="609599"/>
          </a:xfrm>
          <a:prstGeom prst="can">
            <a:avLst>
              <a:gd fmla="val 54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Shape 2572"/>
          <p:cNvSpPr/>
          <p:nvPr/>
        </p:nvSpPr>
        <p:spPr>
          <a:xfrm>
            <a:off x="660400" y="5956300"/>
            <a:ext cx="609599" cy="576262"/>
          </a:xfrm>
          <a:prstGeom prst="ellipse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3" name="Shape 2573"/>
          <p:cNvCxnSpPr/>
          <p:nvPr/>
        </p:nvCxnSpPr>
        <p:spPr>
          <a:xfrm>
            <a:off x="5892800" y="4605337"/>
            <a:ext cx="585899" cy="423899"/>
          </a:xfrm>
          <a:prstGeom prst="bentConnector3">
            <a:avLst>
              <a:gd fmla="val 10798" name="adj1"/>
            </a:avLst>
          </a:prstGeom>
          <a:noFill/>
          <a:ln cap="flat" cmpd="sng" w="76300">
            <a:solidFill>
              <a:srgbClr val="4F81B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4" name="Shape 25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Shape 25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02100" y="167005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Shape 257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Shape 257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83500" y="3009900"/>
            <a:ext cx="1000125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60" name="Shape 260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maçã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abacate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arando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uvas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melão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lima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limão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manga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ameixa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laranja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morango</a:t>
            </a:r>
          </a:p>
        </p:txBody>
      </p:sp>
      <p:sp>
        <p:nvSpPr>
          <p:cNvPr id="282" name="Shape 282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152400" y="5521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pêra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7719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ananás</a:t>
            </a: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75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4300" y="45418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0" y="1539875"/>
            <a:ext cx="1316037" cy="131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9661" y="5808662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9750" y="5791200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9800" y="4437062"/>
            <a:ext cx="1049337" cy="104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7500" y="4465637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72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33850" y="3124200"/>
            <a:ext cx="895349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34300" y="18415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11612" y="5715000"/>
            <a:ext cx="1119187" cy="111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67400" y="3109911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34300" y="3076575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171700" y="28194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97562" y="4437062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3400" y="4437062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29287" y="5594350"/>
            <a:ext cx="1316037" cy="131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72400" y="5913437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7315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amoras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toranja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cereja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Shape 2582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Shape 2583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Shape 2584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Shape 2585"/>
          <p:cNvSpPr/>
          <p:nvPr/>
        </p:nvSpPr>
        <p:spPr>
          <a:xfrm>
            <a:off x="1981200" y="4170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Shape 2586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Shape 2587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Shape 258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Shape 258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Shape 259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Shape 2591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Shape 2592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Shape 2593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Shape 259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Shape 2595"/>
          <p:cNvSpPr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Shape 259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Shape 2597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598" name="Shape 2598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599" name="Shape 2599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600" name="Shape 2600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601" name="Shape 2601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602" name="Shape 2602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603" name="Shape 2603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604" name="Shape 2604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acabado</a:t>
            </a:r>
          </a:p>
        </p:txBody>
      </p:sp>
      <p:sp>
        <p:nvSpPr>
          <p:cNvPr id="2605" name="Shape 2605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rápido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06" name="Shape 2606"/>
          <p:cNvSpPr txBox="1"/>
          <p:nvPr/>
        </p:nvSpPr>
        <p:spPr>
          <a:xfrm>
            <a:off x="3771900" y="56054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2607" name="Shape 2607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médio</a:t>
            </a:r>
          </a:p>
        </p:txBody>
      </p:sp>
      <p:sp>
        <p:nvSpPr>
          <p:cNvPr id="2608" name="Shape 2608"/>
          <p:cNvSpPr txBox="1"/>
          <p:nvPr/>
        </p:nvSpPr>
        <p:spPr>
          <a:xfrm>
            <a:off x="7340600" y="28479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quieto</a:t>
            </a:r>
          </a:p>
        </p:txBody>
      </p:sp>
      <p:sp>
        <p:nvSpPr>
          <p:cNvPr id="2609" name="Shape 2609"/>
          <p:cNvSpPr txBox="1"/>
          <p:nvPr/>
        </p:nvSpPr>
        <p:spPr>
          <a:xfrm>
            <a:off x="5562600" y="28194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alto</a:t>
            </a:r>
          </a:p>
        </p:txBody>
      </p:sp>
      <p:sp>
        <p:nvSpPr>
          <p:cNvPr id="2610" name="Shape 2610"/>
          <p:cNvSpPr txBox="1"/>
          <p:nvPr/>
        </p:nvSpPr>
        <p:spPr>
          <a:xfrm>
            <a:off x="3771900" y="2895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lento</a:t>
            </a:r>
          </a:p>
        </p:txBody>
      </p:sp>
      <p:sp>
        <p:nvSpPr>
          <p:cNvPr id="2611" name="Shape 2611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612" name="Shape 2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Shape 2613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Shape 261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Shape 2615"/>
          <p:cNvSpPr txBox="1"/>
          <p:nvPr/>
        </p:nvSpPr>
        <p:spPr>
          <a:xfrm>
            <a:off x="5562600" y="153511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2616" name="Shape 2616"/>
          <p:cNvSpPr txBox="1"/>
          <p:nvPr/>
        </p:nvSpPr>
        <p:spPr>
          <a:xfrm>
            <a:off x="3771900" y="14906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2617" name="Shape 2617"/>
          <p:cNvSpPr txBox="1"/>
          <p:nvPr/>
        </p:nvSpPr>
        <p:spPr>
          <a:xfrm>
            <a:off x="7340600" y="14906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2618" name="Shape 2618"/>
          <p:cNvSpPr txBox="1"/>
          <p:nvPr/>
        </p:nvSpPr>
        <p:spPr>
          <a:xfrm>
            <a:off x="19812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grande</a:t>
            </a:r>
          </a:p>
        </p:txBody>
      </p:sp>
      <p:sp>
        <p:nvSpPr>
          <p:cNvPr id="2619" name="Shape 2619"/>
          <p:cNvSpPr/>
          <p:nvPr/>
        </p:nvSpPr>
        <p:spPr>
          <a:xfrm>
            <a:off x="7340600" y="14906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Shape 262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Shape 2621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Shape 2622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molhado</a:t>
            </a:r>
          </a:p>
        </p:txBody>
      </p:sp>
      <p:sp>
        <p:nvSpPr>
          <p:cNvPr id="2623" name="Shape 2623"/>
          <p:cNvSpPr txBox="1"/>
          <p:nvPr/>
        </p:nvSpPr>
        <p:spPr>
          <a:xfrm>
            <a:off x="55626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longo</a:t>
            </a:r>
          </a:p>
        </p:txBody>
      </p:sp>
      <p:sp>
        <p:nvSpPr>
          <p:cNvPr id="2624" name="Shape 2624"/>
          <p:cNvSpPr txBox="1"/>
          <p:nvPr/>
        </p:nvSpPr>
        <p:spPr>
          <a:xfrm>
            <a:off x="7340600" y="14763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curto</a:t>
            </a:r>
          </a:p>
        </p:txBody>
      </p:sp>
      <p:sp>
        <p:nvSpPr>
          <p:cNvPr id="2625" name="Shape 2625"/>
          <p:cNvSpPr/>
          <p:nvPr/>
        </p:nvSpPr>
        <p:spPr>
          <a:xfrm>
            <a:off x="1981200" y="14906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Shape 2626"/>
          <p:cNvSpPr/>
          <p:nvPr/>
        </p:nvSpPr>
        <p:spPr>
          <a:xfrm>
            <a:off x="3771900" y="55626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7" name="Shape 2627"/>
          <p:cNvSpPr txBox="1"/>
          <p:nvPr/>
        </p:nvSpPr>
        <p:spPr>
          <a:xfrm>
            <a:off x="1981200" y="14890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seco</a:t>
            </a:r>
          </a:p>
        </p:txBody>
      </p:sp>
      <p:sp>
        <p:nvSpPr>
          <p:cNvPr id="2628" name="Shape 2628"/>
          <p:cNvSpPr txBox="1"/>
          <p:nvPr/>
        </p:nvSpPr>
        <p:spPr>
          <a:xfrm>
            <a:off x="37719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pequeno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29" name="Shape 2629"/>
          <p:cNvSpPr txBox="1"/>
          <p:nvPr/>
        </p:nvSpPr>
        <p:spPr>
          <a:xfrm>
            <a:off x="5562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2630" name="Shape 2630"/>
          <p:cNvSpPr txBox="1"/>
          <p:nvPr/>
        </p:nvSpPr>
        <p:spPr>
          <a:xfrm>
            <a:off x="1524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mole</a:t>
            </a:r>
          </a:p>
        </p:txBody>
      </p:sp>
      <p:sp>
        <p:nvSpPr>
          <p:cNvPr id="2631" name="Shape 2631"/>
          <p:cNvSpPr txBox="1"/>
          <p:nvPr/>
        </p:nvSpPr>
        <p:spPr>
          <a:xfrm>
            <a:off x="19812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fácil</a:t>
            </a:r>
          </a:p>
        </p:txBody>
      </p:sp>
      <p:sp>
        <p:nvSpPr>
          <p:cNvPr id="2632" name="Shape 2632"/>
          <p:cNvSpPr txBox="1"/>
          <p:nvPr/>
        </p:nvSpPr>
        <p:spPr>
          <a:xfrm>
            <a:off x="3771900" y="56054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difícil</a:t>
            </a:r>
          </a:p>
        </p:txBody>
      </p:sp>
      <p:sp>
        <p:nvSpPr>
          <p:cNvPr id="2633" name="Shape 2633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Shape 2634"/>
          <p:cNvSpPr txBox="1"/>
          <p:nvPr/>
        </p:nvSpPr>
        <p:spPr>
          <a:xfrm>
            <a:off x="7340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velho</a:t>
            </a:r>
          </a:p>
        </p:txBody>
      </p:sp>
      <p:sp>
        <p:nvSpPr>
          <p:cNvPr id="2635" name="Shape 2635"/>
          <p:cNvSpPr txBox="1"/>
          <p:nvPr/>
        </p:nvSpPr>
        <p:spPr>
          <a:xfrm>
            <a:off x="5562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novo</a:t>
            </a:r>
          </a:p>
        </p:txBody>
      </p:sp>
      <p:sp>
        <p:nvSpPr>
          <p:cNvPr id="2636" name="Shape 2636"/>
          <p:cNvSpPr txBox="1"/>
          <p:nvPr/>
        </p:nvSpPr>
        <p:spPr>
          <a:xfrm>
            <a:off x="5562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limpo</a:t>
            </a:r>
          </a:p>
        </p:txBody>
      </p:sp>
      <p:sp>
        <p:nvSpPr>
          <p:cNvPr id="2637" name="Shape 2637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sujo</a:t>
            </a:r>
          </a:p>
        </p:txBody>
      </p:sp>
      <p:pic>
        <p:nvPicPr>
          <p:cNvPr id="2638" name="Shape 26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4400" y="16256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Shape 26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2750" y="175260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Shape 26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8350" y="1676400"/>
            <a:ext cx="1009649" cy="100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1" name="Shape 26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53350" y="1700211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2" name="Shape 26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" y="3186111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Shape 26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27250" y="2822575"/>
            <a:ext cx="1270000" cy="144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4" name="Shape 26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69000" y="3124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5" name="Shape 26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51750" y="3124200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6" name="Shape 26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3400" y="4419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7" name="Shape 26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44958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8" name="Shape 26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85100" y="452913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Shape 26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3400" y="59055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Shape 26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14800" y="5911850"/>
            <a:ext cx="869949" cy="8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Shape 26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53350" y="5861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Shape 265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99150" y="5767387"/>
            <a:ext cx="958850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Shape 265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930650" y="4181475"/>
            <a:ext cx="1282700" cy="144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Shape 265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413000" y="59436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Shape 265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68800" y="3233736"/>
            <a:ext cx="660400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6" name="Shape 2656"/>
          <p:cNvCxnSpPr/>
          <p:nvPr/>
        </p:nvCxnSpPr>
        <p:spPr>
          <a:xfrm flipH="1" rot="5400000">
            <a:off x="4161624" y="3483761"/>
            <a:ext cx="471599" cy="355500"/>
          </a:xfrm>
          <a:prstGeom prst="bentConnector3">
            <a:avLst>
              <a:gd fmla="val 10788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2657" name="Shape 265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Shape 265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987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Shape 2663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Shape 2664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Shape 2665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Shape 266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Shape 2667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Shape 2668"/>
          <p:cNvSpPr txBox="1"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669" name="Shape 2669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Shape 2670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Shape 2671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Shape 2672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Shape 2673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Shape 2674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Shape 2675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Shape 2676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Shape 2677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Shape 2678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Shape 2679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Shape 2680"/>
          <p:cNvSpPr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Shape 2681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Shape 2682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683" name="Shape 2683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684" name="Shape 2684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685" name="Shape 2685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estado do tempo</a:t>
            </a:r>
          </a:p>
        </p:txBody>
      </p:sp>
      <p:sp>
        <p:nvSpPr>
          <p:cNvPr id="2686" name="Shape 2686"/>
          <p:cNvSpPr txBox="1"/>
          <p:nvPr/>
        </p:nvSpPr>
        <p:spPr>
          <a:xfrm>
            <a:off x="3771900" y="1519237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chuva</a:t>
            </a:r>
          </a:p>
        </p:txBody>
      </p:sp>
      <p:sp>
        <p:nvSpPr>
          <p:cNvPr id="2687" name="Shape 2687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</a:t>
            </a:r>
          </a:p>
        </p:txBody>
      </p:sp>
      <p:sp>
        <p:nvSpPr>
          <p:cNvPr id="2688" name="Shape 2688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neve</a:t>
            </a:r>
          </a:p>
        </p:txBody>
      </p:sp>
      <p:sp>
        <p:nvSpPr>
          <p:cNvPr id="2689" name="Shape 2689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 </a:t>
            </a:r>
          </a:p>
        </p:txBody>
      </p:sp>
      <p:sp>
        <p:nvSpPr>
          <p:cNvPr id="2690" name="Shape 2690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vento</a:t>
            </a:r>
          </a:p>
        </p:txBody>
      </p:sp>
      <p:sp>
        <p:nvSpPr>
          <p:cNvPr id="2691" name="Shape 2691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nublado</a:t>
            </a:r>
          </a:p>
        </p:txBody>
      </p:sp>
      <p:sp>
        <p:nvSpPr>
          <p:cNvPr id="2692" name="Shape 2692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gelado</a:t>
            </a:r>
          </a:p>
        </p:txBody>
      </p:sp>
      <p:sp>
        <p:nvSpPr>
          <p:cNvPr id="2693" name="Shape 2693"/>
          <p:cNvSpPr txBox="1"/>
          <p:nvPr/>
        </p:nvSpPr>
        <p:spPr>
          <a:xfrm>
            <a:off x="5562600" y="28194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enevoado</a:t>
            </a:r>
          </a:p>
        </p:txBody>
      </p:sp>
      <p:sp>
        <p:nvSpPr>
          <p:cNvPr id="2694" name="Shape 2694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muito frio</a:t>
            </a:r>
          </a:p>
        </p:txBody>
      </p:sp>
      <p:sp>
        <p:nvSpPr>
          <p:cNvPr id="2695" name="Shape 2695"/>
          <p:cNvSpPr txBox="1"/>
          <p:nvPr/>
        </p:nvSpPr>
        <p:spPr>
          <a:xfrm>
            <a:off x="19812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tempestuoso</a:t>
            </a:r>
          </a:p>
        </p:txBody>
      </p:sp>
      <p:sp>
        <p:nvSpPr>
          <p:cNvPr id="2696" name="Shape 2696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697" name="Shape 2697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698" name="Shape 26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9" name="Shape 2699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0" name="Shape 2700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Shape 2701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Shape 270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Shape 2703"/>
          <p:cNvSpPr txBox="1"/>
          <p:nvPr/>
        </p:nvSpPr>
        <p:spPr>
          <a:xfrm>
            <a:off x="19812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frio</a:t>
            </a:r>
          </a:p>
        </p:txBody>
      </p:sp>
      <p:sp>
        <p:nvSpPr>
          <p:cNvPr id="2704" name="Shape 2704"/>
          <p:cNvSpPr txBox="1"/>
          <p:nvPr/>
        </p:nvSpPr>
        <p:spPr>
          <a:xfrm>
            <a:off x="152400" y="55292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quente</a:t>
            </a:r>
          </a:p>
        </p:txBody>
      </p:sp>
      <p:pic>
        <p:nvPicPr>
          <p:cNvPr id="2705" name="Shape 27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212" y="5910262"/>
            <a:ext cx="839787" cy="83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Shape 2706"/>
          <p:cNvPicPr preferRelativeResize="0"/>
          <p:nvPr/>
        </p:nvPicPr>
        <p:blipFill rotWithShape="1">
          <a:blip r:embed="rId6">
            <a:alphaModFix/>
          </a:blip>
          <a:srcRect b="64216" l="55538" r="0" t="0"/>
          <a:stretch/>
        </p:blipFill>
        <p:spPr>
          <a:xfrm>
            <a:off x="2390775" y="5768975"/>
            <a:ext cx="911224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Shape 27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2425" y="1800225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Shape 27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5662" y="1752600"/>
            <a:ext cx="922337" cy="92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Shape 27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7936" y="17399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Shape 27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3375" y="3152775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Shape 27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0" y="31242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2" name="Shape 27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5800" y="3119436"/>
            <a:ext cx="890587" cy="890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3" name="Shape 2713"/>
          <p:cNvCxnSpPr/>
          <p:nvPr/>
        </p:nvCxnSpPr>
        <p:spPr>
          <a:xfrm flipH="1" rot="10800000">
            <a:off x="2514600" y="3419575"/>
            <a:ext cx="503099" cy="241199"/>
          </a:xfrm>
          <a:prstGeom prst="bentConnector3">
            <a:avLst>
              <a:gd fmla="val 1079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4" name="Shape 2714"/>
          <p:cNvCxnSpPr/>
          <p:nvPr/>
        </p:nvCxnSpPr>
        <p:spPr>
          <a:xfrm flipH="1" rot="10800000">
            <a:off x="2514600" y="3571975"/>
            <a:ext cx="655500" cy="241199"/>
          </a:xfrm>
          <a:prstGeom prst="bentConnector3">
            <a:avLst>
              <a:gd fmla="val 1080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5" name="Shape 2715"/>
          <p:cNvPicPr preferRelativeResize="0"/>
          <p:nvPr/>
        </p:nvPicPr>
        <p:blipFill rotWithShape="1">
          <a:blip r:embed="rId6">
            <a:alphaModFix/>
          </a:blip>
          <a:srcRect b="64216" l="55538" r="0" t="0"/>
          <a:stretch/>
        </p:blipFill>
        <p:spPr>
          <a:xfrm>
            <a:off x="304800" y="4495800"/>
            <a:ext cx="911224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Shape 2716"/>
          <p:cNvSpPr/>
          <p:nvPr/>
        </p:nvSpPr>
        <p:spPr>
          <a:xfrm>
            <a:off x="5859462" y="3141661"/>
            <a:ext cx="996949" cy="820736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7" name="Shape 27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5350" y="1800225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Shape 27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43200" y="1779586"/>
            <a:ext cx="7334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Shape 27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91400" y="31115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Shape 27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1225" y="4508500"/>
            <a:ext cx="841374" cy="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Shape 2721"/>
          <p:cNvSpPr/>
          <p:nvPr/>
        </p:nvSpPr>
        <p:spPr>
          <a:xfrm>
            <a:off x="155575" y="304641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2" name="Shape 27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141661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Shape 2723"/>
          <p:cNvPicPr preferRelativeResize="0"/>
          <p:nvPr/>
        </p:nvPicPr>
        <p:blipFill rotWithShape="1">
          <a:blip r:embed="rId6">
            <a:alphaModFix/>
          </a:blip>
          <a:srcRect b="64216" l="55538" r="0" t="0"/>
          <a:stretch/>
        </p:blipFill>
        <p:spPr>
          <a:xfrm>
            <a:off x="8156575" y="3048000"/>
            <a:ext cx="911224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Shape 27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Shape 27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6325" y="4419600"/>
            <a:ext cx="930275" cy="9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Shape 2730"/>
          <p:cNvSpPr/>
          <p:nvPr/>
        </p:nvSpPr>
        <p:spPr>
          <a:xfrm>
            <a:off x="7334250" y="2874961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1" name="Shape 2731"/>
          <p:cNvSpPr/>
          <p:nvPr/>
        </p:nvSpPr>
        <p:spPr>
          <a:xfrm>
            <a:off x="7340600" y="417671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2" name="Shape 273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3" name="Shape 2733"/>
          <p:cNvSpPr/>
          <p:nvPr/>
        </p:nvSpPr>
        <p:spPr>
          <a:xfrm>
            <a:off x="1955800" y="4191000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4" name="Shape 273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Shape 2735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Shape 2736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7" name="Shape 2737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8" name="Shape 2738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Shape 273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0" name="Shape 2740"/>
          <p:cNvSpPr/>
          <p:nvPr/>
        </p:nvSpPr>
        <p:spPr>
          <a:xfrm>
            <a:off x="1955800" y="1524000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1" name="Shape 2741"/>
          <p:cNvSpPr/>
          <p:nvPr/>
        </p:nvSpPr>
        <p:spPr>
          <a:xfrm>
            <a:off x="1955800" y="2874961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2" name="Shape 274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Shape 2743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Shape 2744"/>
          <p:cNvSpPr/>
          <p:nvPr/>
        </p:nvSpPr>
        <p:spPr>
          <a:xfrm>
            <a:off x="556260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Shape 2745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Shape 2746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Shape 2747"/>
          <p:cNvSpPr/>
          <p:nvPr/>
        </p:nvSpPr>
        <p:spPr>
          <a:xfrm>
            <a:off x="152400" y="2890836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Shape 2748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Shape 2749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750" name="Shape 2750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Shape 2751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752" name="Shape 2752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</a:t>
            </a:r>
          </a:p>
        </p:txBody>
      </p:sp>
      <p:sp>
        <p:nvSpPr>
          <p:cNvPr id="2753" name="Shape 2753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754" name="Shape 2754"/>
          <p:cNvSpPr txBox="1"/>
          <p:nvPr/>
        </p:nvSpPr>
        <p:spPr>
          <a:xfrm>
            <a:off x="5562600" y="1493837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 me sinto bem</a:t>
            </a:r>
          </a:p>
        </p:txBody>
      </p:sp>
      <p:sp>
        <p:nvSpPr>
          <p:cNvPr id="2755" name="Shape 2755"/>
          <p:cNvSpPr txBox="1"/>
          <p:nvPr/>
        </p:nvSpPr>
        <p:spPr>
          <a:xfrm>
            <a:off x="5562600" y="4191000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Tenho um problema com a minha</a:t>
            </a:r>
          </a:p>
        </p:txBody>
      </p:sp>
      <p:sp>
        <p:nvSpPr>
          <p:cNvPr id="2756" name="Shape 2756"/>
          <p:cNvSpPr txBox="1"/>
          <p:nvPr/>
        </p:nvSpPr>
        <p:spPr>
          <a:xfrm>
            <a:off x="1981200" y="2854325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Quero relaxar na cama</a:t>
            </a:r>
          </a:p>
        </p:txBody>
      </p:sp>
      <p:sp>
        <p:nvSpPr>
          <p:cNvPr id="2757" name="Shape 2757"/>
          <p:cNvSpPr txBox="1"/>
          <p:nvPr/>
        </p:nvSpPr>
        <p:spPr>
          <a:xfrm>
            <a:off x="3771900" y="2854325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Quero fazer a barba</a:t>
            </a:r>
          </a:p>
        </p:txBody>
      </p:sp>
      <p:sp>
        <p:nvSpPr>
          <p:cNvPr id="2758" name="Shape 2758"/>
          <p:cNvSpPr txBox="1"/>
          <p:nvPr/>
        </p:nvSpPr>
        <p:spPr>
          <a:xfrm>
            <a:off x="1955800" y="1544637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Preciso de ir à casa de banho</a:t>
            </a:r>
          </a:p>
        </p:txBody>
      </p:sp>
      <p:sp>
        <p:nvSpPr>
          <p:cNvPr id="2759" name="Shape 2759"/>
          <p:cNvSpPr txBox="1"/>
          <p:nvPr/>
        </p:nvSpPr>
        <p:spPr>
          <a:xfrm>
            <a:off x="152400" y="5562600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Preciso de mudar de roupa</a:t>
            </a:r>
          </a:p>
        </p:txBody>
      </p:sp>
      <p:pic>
        <p:nvPicPr>
          <p:cNvPr id="2760" name="Shape 27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Shape 27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Shape 2762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3" name="Shape 2763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4" name="Shape 2764"/>
          <p:cNvSpPr txBox="1"/>
          <p:nvPr/>
        </p:nvSpPr>
        <p:spPr>
          <a:xfrm>
            <a:off x="37719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Preciso de ajuda</a:t>
            </a:r>
          </a:p>
        </p:txBody>
      </p:sp>
      <p:pic>
        <p:nvPicPr>
          <p:cNvPr id="2765" name="Shape 27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801811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66" name="Shape 2766"/>
          <p:cNvSpPr txBox="1"/>
          <p:nvPr/>
        </p:nvSpPr>
        <p:spPr>
          <a:xfrm>
            <a:off x="5562600" y="2890836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Preciso da minha medicação</a:t>
            </a:r>
          </a:p>
        </p:txBody>
      </p:sp>
      <p:sp>
        <p:nvSpPr>
          <p:cNvPr id="2767" name="Shape 2767"/>
          <p:cNvSpPr txBox="1"/>
          <p:nvPr/>
        </p:nvSpPr>
        <p:spPr>
          <a:xfrm>
            <a:off x="7340600" y="2890836"/>
            <a:ext cx="1600199" cy="638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favor, podes limpar os meus óculos</a:t>
            </a:r>
          </a:p>
        </p:txBody>
      </p:sp>
      <p:sp>
        <p:nvSpPr>
          <p:cNvPr id="2768" name="Shape 2768"/>
          <p:cNvSpPr txBox="1"/>
          <p:nvPr/>
        </p:nvSpPr>
        <p:spPr>
          <a:xfrm>
            <a:off x="1981200" y="4186237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Quero tomar um duche</a:t>
            </a:r>
          </a:p>
        </p:txBody>
      </p:sp>
      <p:sp>
        <p:nvSpPr>
          <p:cNvPr id="2769" name="Shape 2769"/>
          <p:cNvSpPr txBox="1"/>
          <p:nvPr/>
        </p:nvSpPr>
        <p:spPr>
          <a:xfrm>
            <a:off x="3733800" y="4186237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Gostaria de tomar banho</a:t>
            </a:r>
          </a:p>
        </p:txBody>
      </p:sp>
      <p:sp>
        <p:nvSpPr>
          <p:cNvPr id="2770" name="Shape 2770"/>
          <p:cNvSpPr txBox="1"/>
          <p:nvPr/>
        </p:nvSpPr>
        <p:spPr>
          <a:xfrm>
            <a:off x="3771900" y="55546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Podes pentear-me?</a:t>
            </a:r>
          </a:p>
        </p:txBody>
      </p:sp>
      <p:pic>
        <p:nvPicPr>
          <p:cNvPr id="2771" name="Shape 2771"/>
          <p:cNvPicPr preferRelativeResize="0"/>
          <p:nvPr/>
        </p:nvPicPr>
        <p:blipFill rotWithShape="1">
          <a:blip r:embed="rId7">
            <a:alphaModFix/>
          </a:blip>
          <a:srcRect b="39655" l="0" r="0" t="0"/>
          <a:stretch/>
        </p:blipFill>
        <p:spPr>
          <a:xfrm>
            <a:off x="5765800" y="1943100"/>
            <a:ext cx="1147762" cy="6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Shape 27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73575"/>
            <a:ext cx="877887" cy="877887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Shape 2773"/>
          <p:cNvSpPr txBox="1"/>
          <p:nvPr/>
        </p:nvSpPr>
        <p:spPr>
          <a:xfrm>
            <a:off x="152400" y="417671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Podes cortar-me as unhas</a:t>
            </a:r>
          </a:p>
        </p:txBody>
      </p:sp>
      <p:pic>
        <p:nvPicPr>
          <p:cNvPr id="2774" name="Shape 27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16412" y="5815012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Shape 27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3240000">
            <a:off x="3892549" y="5921374"/>
            <a:ext cx="620712" cy="62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Shape 27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76600"/>
            <a:ext cx="719136" cy="71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Shape 27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66950" y="4464050"/>
            <a:ext cx="909637" cy="90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Shape 277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Shape 277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40200" y="3194050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Shape 278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50200" y="3565525"/>
            <a:ext cx="473075" cy="4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Shape 278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812086" y="3319462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2" name="Shape 278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62200" y="3186111"/>
            <a:ext cx="909637" cy="90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Shape 278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11411" y="184467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Shape 278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9275" y="5959475"/>
            <a:ext cx="746125" cy="7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Shape 2785"/>
          <p:cNvSpPr txBox="1"/>
          <p:nvPr/>
        </p:nvSpPr>
        <p:spPr>
          <a:xfrm>
            <a:off x="7340600" y="4191000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Utensílios de casa de banho</a:t>
            </a:r>
          </a:p>
        </p:txBody>
      </p:sp>
      <p:sp>
        <p:nvSpPr>
          <p:cNvPr id="2786" name="Shape 2786"/>
          <p:cNvSpPr txBox="1"/>
          <p:nvPr/>
        </p:nvSpPr>
        <p:spPr>
          <a:xfrm>
            <a:off x="7340600" y="1524000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Partes do corpo</a:t>
            </a:r>
          </a:p>
        </p:txBody>
      </p:sp>
      <p:sp>
        <p:nvSpPr>
          <p:cNvPr id="2787" name="Shape 2787"/>
          <p:cNvSpPr txBox="1"/>
          <p:nvPr/>
        </p:nvSpPr>
        <p:spPr>
          <a:xfrm>
            <a:off x="152400" y="2895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Roupas</a:t>
            </a:r>
          </a:p>
        </p:txBody>
      </p:sp>
      <p:pic>
        <p:nvPicPr>
          <p:cNvPr id="2788" name="Shape 278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72386" y="1831975"/>
            <a:ext cx="874711" cy="87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Shape 278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9112" y="3155950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Shape 279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16850" y="4656137"/>
            <a:ext cx="633412" cy="6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1" name="Shape 279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12036" y="4529137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2" name="Shape 279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51825" y="4564062"/>
            <a:ext cx="687387" cy="68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3" name="Shape 279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81650" y="45910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Shape 279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532562" y="4551362"/>
            <a:ext cx="554037" cy="55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5" name="Shape 279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065837" y="4572000"/>
            <a:ext cx="639762" cy="63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Shape 2800"/>
          <p:cNvSpPr/>
          <p:nvPr/>
        </p:nvSpPr>
        <p:spPr>
          <a:xfrm>
            <a:off x="1981200" y="151765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1" name="Shape 2801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2" name="Shape 2802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Shape 2803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Shape 2804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5" name="Shape 2805"/>
          <p:cNvSpPr txBox="1"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06" name="Shape 2806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Shape 2807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8" name="Shape 2808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9" name="Shape 2809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Shape 281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Shape 2811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2" name="Shape 2812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3" name="Shape 2813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4" name="Shape 2814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Shape 2815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Shape 2816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7" name="Shape 2817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Shape 2818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819" name="Shape 2819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0" name="Shape 2820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821" name="Shape 2821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</a:t>
            </a:r>
          </a:p>
        </p:txBody>
      </p:sp>
      <p:sp>
        <p:nvSpPr>
          <p:cNvPr id="2822" name="Shape 2822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823" name="Shape 2823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824" name="Shape 2824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25" name="Shape 28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6" name="Shape 28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Shape 2827"/>
          <p:cNvSpPr txBox="1"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28" name="Shape 2828"/>
          <p:cNvSpPr txBox="1"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2829" name="Shape 2829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Shape 2830"/>
          <p:cNvSpPr txBox="1"/>
          <p:nvPr/>
        </p:nvSpPr>
        <p:spPr>
          <a:xfrm>
            <a:off x="1981200" y="1514475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Tenho uma dor na minha</a:t>
            </a:r>
          </a:p>
        </p:txBody>
      </p:sp>
      <p:pic>
        <p:nvPicPr>
          <p:cNvPr id="2831" name="Shape 28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6675" y="1797050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Shape 28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3137" y="4487862"/>
            <a:ext cx="777875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Shape 28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2550" y="3178175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Shape 28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5876925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Shape 28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0425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Shape 28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5850" y="44958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Shape 28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400" y="1790700"/>
            <a:ext cx="920749" cy="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Shape 28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05075" y="1722436"/>
            <a:ext cx="1058862" cy="105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839" name="Shape 2839"/>
          <p:cNvSpPr/>
          <p:nvPr/>
        </p:nvSpPr>
        <p:spPr>
          <a:xfrm>
            <a:off x="2482850" y="1952625"/>
            <a:ext cx="615950" cy="539750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255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Shape 2840"/>
          <p:cNvSpPr txBox="1"/>
          <p:nvPr/>
        </p:nvSpPr>
        <p:spPr>
          <a:xfrm>
            <a:off x="5562600" y="29178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Doente</a:t>
            </a:r>
          </a:p>
        </p:txBody>
      </p:sp>
      <p:pic>
        <p:nvPicPr>
          <p:cNvPr id="2841" name="Shape 28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91050" y="2193925"/>
            <a:ext cx="422275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Shape 284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76800" y="1927225"/>
            <a:ext cx="412749" cy="41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Shape 284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91025" y="1882775"/>
            <a:ext cx="4095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4" name="Shape 2844"/>
          <p:cNvPicPr preferRelativeResize="0"/>
          <p:nvPr/>
        </p:nvPicPr>
        <p:blipFill rotWithShape="1">
          <a:blip r:embed="rId17">
            <a:alphaModFix/>
          </a:blip>
          <a:srcRect b="0" l="0" r="45581" t="0"/>
          <a:stretch/>
        </p:blipFill>
        <p:spPr>
          <a:xfrm>
            <a:off x="3810000" y="1600200"/>
            <a:ext cx="584200" cy="1042986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Shape 2845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 de cabeça</a:t>
            </a:r>
          </a:p>
        </p:txBody>
      </p:sp>
      <p:sp>
        <p:nvSpPr>
          <p:cNvPr id="2846" name="Shape 2846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Eu sinto</a:t>
            </a:r>
          </a:p>
        </p:txBody>
      </p:sp>
      <p:sp>
        <p:nvSpPr>
          <p:cNvPr id="2847" name="Shape 2847"/>
          <p:cNvSpPr txBox="1"/>
          <p:nvPr/>
        </p:nvSpPr>
        <p:spPr>
          <a:xfrm>
            <a:off x="19812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 de ouvidos</a:t>
            </a:r>
          </a:p>
        </p:txBody>
      </p:sp>
      <p:sp>
        <p:nvSpPr>
          <p:cNvPr id="2848" name="Shape 2848"/>
          <p:cNvSpPr txBox="1"/>
          <p:nvPr/>
        </p:nvSpPr>
        <p:spPr>
          <a:xfrm>
            <a:off x="1981200" y="41783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Constipação</a:t>
            </a:r>
          </a:p>
        </p:txBody>
      </p:sp>
      <p:sp>
        <p:nvSpPr>
          <p:cNvPr id="2849" name="Shape 2849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Comichão</a:t>
            </a:r>
          </a:p>
        </p:txBody>
      </p:sp>
      <p:sp>
        <p:nvSpPr>
          <p:cNvPr id="2850" name="Shape 2850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 de costas</a:t>
            </a:r>
          </a:p>
        </p:txBody>
      </p:sp>
      <p:sp>
        <p:nvSpPr>
          <p:cNvPr id="2851" name="Shape 2851"/>
          <p:cNvSpPr txBox="1"/>
          <p:nvPr/>
        </p:nvSpPr>
        <p:spPr>
          <a:xfrm>
            <a:off x="152400" y="55292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 de estomago</a:t>
            </a:r>
          </a:p>
        </p:txBody>
      </p:sp>
      <p:sp>
        <p:nvSpPr>
          <p:cNvPr id="2852" name="Shape 2852"/>
          <p:cNvSpPr txBox="1"/>
          <p:nvPr/>
        </p:nvSpPr>
        <p:spPr>
          <a:xfrm>
            <a:off x="73406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 de dentes</a:t>
            </a:r>
          </a:p>
        </p:txBody>
      </p:sp>
      <p:pic>
        <p:nvPicPr>
          <p:cNvPr id="2853" name="Shape 285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68312" y="5878512"/>
            <a:ext cx="935037" cy="93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Shape 285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12762" y="4419600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Shape 285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2587" y="5867400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Shape 285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30225" y="3109911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Shape 285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44736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858" name="Shape 2858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 no peito</a:t>
            </a:r>
          </a:p>
        </p:txBody>
      </p:sp>
      <p:sp>
        <p:nvSpPr>
          <p:cNvPr id="2859" name="Shape 2859"/>
          <p:cNvSpPr txBox="1"/>
          <p:nvPr/>
        </p:nvSpPr>
        <p:spPr>
          <a:xfrm>
            <a:off x="7340600" y="15144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</a:t>
            </a:r>
          </a:p>
        </p:txBody>
      </p:sp>
      <p:sp>
        <p:nvSpPr>
          <p:cNvPr id="2860" name="Shape 2860"/>
          <p:cNvSpPr txBox="1"/>
          <p:nvPr/>
        </p:nvSpPr>
        <p:spPr>
          <a:xfrm>
            <a:off x="3771900" y="55292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Cãibra</a:t>
            </a:r>
          </a:p>
        </p:txBody>
      </p:sp>
      <p:sp>
        <p:nvSpPr>
          <p:cNvPr id="2861" name="Shape 2861"/>
          <p:cNvSpPr txBox="1"/>
          <p:nvPr/>
        </p:nvSpPr>
        <p:spPr>
          <a:xfrm>
            <a:off x="1981200" y="55626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Garganta inflamada</a:t>
            </a:r>
          </a:p>
        </p:txBody>
      </p:sp>
      <p:sp>
        <p:nvSpPr>
          <p:cNvPr id="2862" name="Shape 2862"/>
          <p:cNvSpPr/>
          <p:nvPr/>
        </p:nvSpPr>
        <p:spPr>
          <a:xfrm rot="-780000">
            <a:off x="2305050" y="3221037"/>
            <a:ext cx="434975" cy="625475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Shape 2863"/>
          <p:cNvSpPr/>
          <p:nvPr/>
        </p:nvSpPr>
        <p:spPr>
          <a:xfrm rot="-780000">
            <a:off x="696912" y="3238499"/>
            <a:ext cx="263525" cy="515937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Shape 2864"/>
          <p:cNvSpPr/>
          <p:nvPr/>
        </p:nvSpPr>
        <p:spPr>
          <a:xfrm rot="-780000">
            <a:off x="4130674" y="5976936"/>
            <a:ext cx="261937" cy="317499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Shape 2865"/>
          <p:cNvSpPr/>
          <p:nvPr/>
        </p:nvSpPr>
        <p:spPr>
          <a:xfrm flipH="1" rot="780000">
            <a:off x="4592636" y="5984875"/>
            <a:ext cx="328612" cy="242887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Shape 2866"/>
          <p:cNvSpPr/>
          <p:nvPr/>
        </p:nvSpPr>
        <p:spPr>
          <a:xfrm flipH="1" rot="780000">
            <a:off x="2973386" y="6267449"/>
            <a:ext cx="377824" cy="18256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Shape 2871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Shape 2872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Shape 2873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Shape 2874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Shape 2875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Shape 2876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Shape 2877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Shape 287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Shape 287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Shape 2880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Shape 288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Shape 288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3" name="Shape 2883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4" name="Shape 2884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5" name="Shape 2885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6" name="Shape 2886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7" name="Shape 2887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8" name="Shape 2888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9" name="Shape 2889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890" name="Shape 2890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Shape 2891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892" name="Shape 2892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2893" name="Shape 2893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894" name="Shape 2894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Cima</a:t>
            </a:r>
          </a:p>
        </p:txBody>
      </p:sp>
      <p:sp>
        <p:nvSpPr>
          <p:cNvPr id="2895" name="Shape 2895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Baixo</a:t>
            </a:r>
          </a:p>
        </p:txBody>
      </p:sp>
      <p:sp>
        <p:nvSpPr>
          <p:cNvPr id="2896" name="Shape 2896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Dentro</a:t>
            </a:r>
          </a:p>
        </p:txBody>
      </p:sp>
      <p:sp>
        <p:nvSpPr>
          <p:cNvPr id="2897" name="Shape 2897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Fora</a:t>
            </a:r>
          </a:p>
        </p:txBody>
      </p:sp>
      <p:sp>
        <p:nvSpPr>
          <p:cNvPr id="2898" name="Shape 2898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Aqui</a:t>
            </a:r>
          </a:p>
        </p:txBody>
      </p:sp>
      <p:sp>
        <p:nvSpPr>
          <p:cNvPr id="2899" name="Shape 2899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Ali</a:t>
            </a:r>
          </a:p>
        </p:txBody>
      </p:sp>
      <p:sp>
        <p:nvSpPr>
          <p:cNvPr id="2900" name="Shape 2900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meio</a:t>
            </a:r>
          </a:p>
        </p:txBody>
      </p:sp>
      <p:sp>
        <p:nvSpPr>
          <p:cNvPr id="2901" name="Shape 2901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 cima</a:t>
            </a:r>
          </a:p>
        </p:txBody>
      </p:sp>
      <p:sp>
        <p:nvSpPr>
          <p:cNvPr id="2902" name="Shape 2902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 fora</a:t>
            </a:r>
          </a:p>
        </p:txBody>
      </p:sp>
      <p:sp>
        <p:nvSpPr>
          <p:cNvPr id="2903" name="Shape 2903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Cimo</a:t>
            </a:r>
          </a:p>
        </p:txBody>
      </p:sp>
      <p:sp>
        <p:nvSpPr>
          <p:cNvPr id="2904" name="Shape 2904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 baixo</a:t>
            </a:r>
          </a:p>
        </p:txBody>
      </p:sp>
      <p:sp>
        <p:nvSpPr>
          <p:cNvPr id="2905" name="Shape 2905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Debaixo</a:t>
            </a:r>
          </a:p>
        </p:txBody>
      </p:sp>
      <p:sp>
        <p:nvSpPr>
          <p:cNvPr id="2906" name="Shape 2906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cima</a:t>
            </a:r>
          </a:p>
        </p:txBody>
      </p:sp>
      <p:sp>
        <p:nvSpPr>
          <p:cNvPr id="2907" name="Shape 290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908" name="Shape 2908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09" name="Shape 2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Shape 29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1" name="Shape 2911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Shape 2912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3" name="Shape 291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Shape 29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3515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Shape 29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8150" y="182880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Shape 29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Shape 29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1600" y="178435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Shape 29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75350" y="3159125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Shape 29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21600" y="313055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Shape 29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2730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Shape 29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Shape 29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3100" y="447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Shape 29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436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Shape 29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6200" y="4400550"/>
            <a:ext cx="1009649" cy="10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Shape 2925"/>
          <p:cNvSpPr/>
          <p:nvPr/>
        </p:nvSpPr>
        <p:spPr>
          <a:xfrm>
            <a:off x="2438400" y="3429000"/>
            <a:ext cx="609599" cy="609599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6" name="Shape 2926"/>
          <p:cNvSpPr/>
          <p:nvPr/>
        </p:nvSpPr>
        <p:spPr>
          <a:xfrm>
            <a:off x="3771900" y="3400425"/>
            <a:ext cx="609599" cy="609599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7" name="Shape 2927"/>
          <p:cNvCxnSpPr/>
          <p:nvPr/>
        </p:nvCxnSpPr>
        <p:spPr>
          <a:xfrm rot="5400000">
            <a:off x="2547174" y="3385449"/>
            <a:ext cx="390599" cy="7800"/>
          </a:xfrm>
          <a:prstGeom prst="bentConnector3">
            <a:avLst>
              <a:gd fmla="val 10798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928" name="Shape 2928"/>
          <p:cNvCxnSpPr/>
          <p:nvPr/>
        </p:nvCxnSpPr>
        <p:spPr>
          <a:xfrm flipH="1">
            <a:off x="4378362" y="3235325"/>
            <a:ext cx="642900" cy="500100"/>
          </a:xfrm>
          <a:prstGeom prst="bentConnector3">
            <a:avLst>
              <a:gd fmla="val 10782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Shape 2950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Começo 2</a:t>
            </a:r>
          </a:p>
        </p:txBody>
      </p:sp>
      <p:sp>
        <p:nvSpPr>
          <p:cNvPr id="2951" name="Shape 2951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Shape 2952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Shape 2953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Shape 2954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Shape 2955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6" name="Shape 29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5595937"/>
            <a:ext cx="1262062" cy="1262062"/>
          </a:xfrm>
          <a:prstGeom prst="rect">
            <a:avLst/>
          </a:prstGeom>
          <a:noFill/>
          <a:ln>
            <a:noFill/>
          </a:ln>
        </p:spPr>
      </p:pic>
      <p:sp>
        <p:nvSpPr>
          <p:cNvPr id="2957" name="Shape 2957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Shape 2958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</a:t>
            </a:r>
          </a:p>
        </p:txBody>
      </p:sp>
      <p:pic>
        <p:nvPicPr>
          <p:cNvPr id="2959" name="Shape 29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200" y="4365625"/>
            <a:ext cx="968374" cy="9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Shape 29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000" y="5842000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1" name="Shape 2961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Frente</a:t>
            </a:r>
          </a:p>
        </p:txBody>
      </p:sp>
      <p:sp>
        <p:nvSpPr>
          <p:cNvPr id="2962" name="Shape 2962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Entre</a:t>
            </a:r>
          </a:p>
        </p:txBody>
      </p:sp>
      <p:pic>
        <p:nvPicPr>
          <p:cNvPr id="2963" name="Shape 29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8775" y="5897562"/>
            <a:ext cx="808037" cy="808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64" name="Shape 2964"/>
          <p:cNvSpPr txBox="1"/>
          <p:nvPr/>
        </p:nvSpPr>
        <p:spPr>
          <a:xfrm>
            <a:off x="3771900" y="5559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Entre</a:t>
            </a:r>
          </a:p>
        </p:txBody>
      </p:sp>
      <p:sp>
        <p:nvSpPr>
          <p:cNvPr id="2965" name="Shape 296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Shape 2966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linha</a:t>
            </a:r>
          </a:p>
        </p:txBody>
      </p:sp>
      <p:cxnSp>
        <p:nvCxnSpPr>
          <p:cNvPr id="2967" name="Shape 2967"/>
          <p:cNvCxnSpPr/>
          <p:nvPr/>
        </p:nvCxnSpPr>
        <p:spPr>
          <a:xfrm>
            <a:off x="4152900" y="4529137"/>
            <a:ext cx="889000" cy="576262"/>
          </a:xfrm>
          <a:prstGeom prst="straightConnector1">
            <a:avLst/>
          </a:prstGeom>
          <a:noFill/>
          <a:ln cap="flat" cmpd="sng" w="76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Shape 2972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Shape 2973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4" name="Shape 2974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Shape 2975"/>
          <p:cNvSpPr/>
          <p:nvPr/>
        </p:nvSpPr>
        <p:spPr>
          <a:xfrm>
            <a:off x="152400" y="4191000"/>
            <a:ext cx="1600199" cy="1219199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6" name="Shape 2976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Shape 2977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Shape 297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9" name="Shape 297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0" name="Shape 2980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Shape 2981"/>
          <p:cNvSpPr txBox="1"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@</a:t>
            </a:r>
          </a:p>
        </p:txBody>
      </p:sp>
      <p:sp>
        <p:nvSpPr>
          <p:cNvPr id="2982" name="Shape 2982"/>
          <p:cNvSpPr/>
          <p:nvPr/>
        </p:nvSpPr>
        <p:spPr>
          <a:xfrm>
            <a:off x="5562600" y="41957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Shape 2983"/>
          <p:cNvSpPr txBox="1"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6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é</a:t>
            </a:r>
          </a:p>
        </p:txBody>
      </p:sp>
      <p:sp>
        <p:nvSpPr>
          <p:cNvPr id="2984" name="Shape 2984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Shape 2985"/>
          <p:cNvSpPr txBox="1"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6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be</a:t>
            </a:r>
          </a:p>
        </p:txBody>
      </p:sp>
      <p:sp>
        <p:nvSpPr>
          <p:cNvPr id="2986" name="Shape 2986"/>
          <p:cNvSpPr txBox="1"/>
          <p:nvPr/>
        </p:nvSpPr>
        <p:spPr>
          <a:xfrm>
            <a:off x="7340600" y="285432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6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</a:t>
            </a:r>
          </a:p>
        </p:txBody>
      </p:sp>
      <p:sp>
        <p:nvSpPr>
          <p:cNvPr id="2987" name="Shape 2987"/>
          <p:cNvSpPr txBox="1"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6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um</a:t>
            </a:r>
          </a:p>
        </p:txBody>
      </p:sp>
      <p:sp>
        <p:nvSpPr>
          <p:cNvPr id="2988" name="Shape 2988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Shape 2989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2990" name="Shape 2990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Shape 2991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2992" name="Shape 2992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</a:t>
            </a:r>
          </a:p>
        </p:txBody>
      </p:sp>
      <p:sp>
        <p:nvSpPr>
          <p:cNvPr id="2993" name="Shape 2993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2994" name="Shape 2994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Position words</a:t>
            </a:r>
          </a:p>
        </p:txBody>
      </p:sp>
      <p:sp>
        <p:nvSpPr>
          <p:cNvPr id="2995" name="Shape 2995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Tudo</a:t>
            </a:r>
          </a:p>
        </p:txBody>
      </p:sp>
      <p:sp>
        <p:nvSpPr>
          <p:cNvPr id="2996" name="Shape 2996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nenhum</a:t>
            </a:r>
          </a:p>
        </p:txBody>
      </p:sp>
      <p:sp>
        <p:nvSpPr>
          <p:cNvPr id="2997" name="Shape 2997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Alegria</a:t>
            </a:r>
          </a:p>
        </p:txBody>
      </p:sp>
      <p:sp>
        <p:nvSpPr>
          <p:cNvPr id="2998" name="Shape 2998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Aquele</a:t>
            </a:r>
          </a:p>
        </p:txBody>
      </p:sp>
      <p:sp>
        <p:nvSpPr>
          <p:cNvPr id="2999" name="Shape 2999"/>
          <p:cNvSpPr txBox="1"/>
          <p:nvPr/>
        </p:nvSpPr>
        <p:spPr>
          <a:xfrm>
            <a:off x="19812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</a:t>
            </a:r>
          </a:p>
        </p:txBody>
      </p:sp>
      <p:sp>
        <p:nvSpPr>
          <p:cNvPr id="3000" name="Shape 3000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</a:t>
            </a:r>
          </a:p>
        </p:txBody>
      </p:sp>
      <p:sp>
        <p:nvSpPr>
          <p:cNvPr id="3001" name="Shape 3001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</a:t>
            </a:r>
          </a:p>
        </p:txBody>
      </p:sp>
      <p:sp>
        <p:nvSpPr>
          <p:cNvPr id="3002" name="Shape 3002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003" name="Shape 3003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004" name="Shape 3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Shape 30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Shape 3006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7" name="Shape 3007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8" name="Shape 3008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</a:t>
            </a:r>
          </a:p>
        </p:txBody>
      </p:sp>
      <p:pic>
        <p:nvPicPr>
          <p:cNvPr id="3009" name="Shape 30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175"/>
            <a:ext cx="936624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0" name="Shape 3010"/>
          <p:cNvSpPr/>
          <p:nvPr/>
        </p:nvSpPr>
        <p:spPr>
          <a:xfrm>
            <a:off x="3771900" y="5562600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Shape 3011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3012" name="Shape 3012"/>
          <p:cNvSpPr txBox="1"/>
          <p:nvPr/>
        </p:nvSpPr>
        <p:spPr>
          <a:xfrm>
            <a:off x="4270375" y="5845175"/>
            <a:ext cx="579436" cy="82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3013" name="Shape 3013"/>
          <p:cNvSpPr/>
          <p:nvPr/>
        </p:nvSpPr>
        <p:spPr>
          <a:xfrm>
            <a:off x="152400" y="55626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Shape 3014"/>
          <p:cNvSpPr txBox="1"/>
          <p:nvPr/>
        </p:nvSpPr>
        <p:spPr>
          <a:xfrm>
            <a:off x="1270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algum</a:t>
            </a:r>
          </a:p>
        </p:txBody>
      </p:sp>
      <p:sp>
        <p:nvSpPr>
          <p:cNvPr id="3015" name="Shape 3015"/>
          <p:cNvSpPr/>
          <p:nvPr/>
        </p:nvSpPr>
        <p:spPr>
          <a:xfrm>
            <a:off x="19812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6" name="Shape 30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3800" y="18542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Shape 3017"/>
          <p:cNvSpPr txBox="1"/>
          <p:nvPr/>
        </p:nvSpPr>
        <p:spPr>
          <a:xfrm>
            <a:off x="1955800" y="1503362"/>
            <a:ext cx="1600199" cy="82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Palavras sobre posicionamento</a:t>
            </a:r>
          </a:p>
        </p:txBody>
      </p:sp>
      <p:pic>
        <p:nvPicPr>
          <p:cNvPr id="3018" name="Shape 30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Shape 30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6700" y="4510087"/>
            <a:ext cx="495299" cy="4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Shape 30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Shape 3021"/>
          <p:cNvSpPr/>
          <p:nvPr/>
        </p:nvSpPr>
        <p:spPr>
          <a:xfrm>
            <a:off x="533400" y="3194050"/>
            <a:ext cx="838199" cy="698500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Shape 3022"/>
          <p:cNvSpPr/>
          <p:nvPr/>
        </p:nvSpPr>
        <p:spPr>
          <a:xfrm>
            <a:off x="762000" y="4529137"/>
            <a:ext cx="838199" cy="698500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Shape 3023"/>
          <p:cNvSpPr/>
          <p:nvPr/>
        </p:nvSpPr>
        <p:spPr>
          <a:xfrm>
            <a:off x="685800" y="5853112"/>
            <a:ext cx="838199" cy="698500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Shape 3024"/>
          <p:cNvSpPr/>
          <p:nvPr/>
        </p:nvSpPr>
        <p:spPr>
          <a:xfrm>
            <a:off x="4054475" y="3429000"/>
            <a:ext cx="517524" cy="500062"/>
          </a:xfrm>
          <a:prstGeom prst="triangle">
            <a:avLst>
              <a:gd fmla="val 10800" name="adj"/>
            </a:avLst>
          </a:pr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5" name="Shape 3025"/>
          <p:cNvCxnSpPr/>
          <p:nvPr/>
        </p:nvCxnSpPr>
        <p:spPr>
          <a:xfrm flipH="1">
            <a:off x="4541873" y="3235325"/>
            <a:ext cx="642900" cy="500100"/>
          </a:xfrm>
          <a:prstGeom prst="bentConnector3">
            <a:avLst>
              <a:gd fmla="val 10801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026" name="Shape 3026"/>
          <p:cNvSpPr/>
          <p:nvPr/>
        </p:nvSpPr>
        <p:spPr>
          <a:xfrm>
            <a:off x="2667000" y="3614737"/>
            <a:ext cx="365125" cy="347662"/>
          </a:xfrm>
          <a:prstGeom prst="triangle">
            <a:avLst>
              <a:gd fmla="val 10800" name="adj"/>
            </a:avLst>
          </a:pr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7" name="Shape 3027"/>
          <p:cNvCxnSpPr/>
          <p:nvPr/>
        </p:nvCxnSpPr>
        <p:spPr>
          <a:xfrm rot="5400000">
            <a:off x="2581311" y="3338611"/>
            <a:ext cx="477899" cy="7800"/>
          </a:xfrm>
          <a:prstGeom prst="bentConnector3">
            <a:avLst>
              <a:gd fmla="val 1079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028" name="Shape 30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4365625"/>
            <a:ext cx="968374" cy="96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9" name="Shape 3029"/>
          <p:cNvSpPr txBox="1"/>
          <p:nvPr/>
        </p:nvSpPr>
        <p:spPr>
          <a:xfrm>
            <a:off x="5562600" y="14478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Fora</a:t>
            </a:r>
          </a:p>
        </p:txBody>
      </p:sp>
      <p:pic>
        <p:nvPicPr>
          <p:cNvPr id="3030" name="Shape 30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67200" y="179705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Shape 30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38850" y="1752600"/>
            <a:ext cx="8191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Shape 3032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na</a:t>
            </a:r>
          </a:p>
        </p:txBody>
      </p:sp>
      <p:sp>
        <p:nvSpPr>
          <p:cNvPr id="3033" name="Shape 3033"/>
          <p:cNvSpPr txBox="1"/>
          <p:nvPr/>
        </p:nvSpPr>
        <p:spPr>
          <a:xfrm>
            <a:off x="7340600" y="55245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3034" name="Shape 3034"/>
          <p:cNvSpPr/>
          <p:nvPr/>
        </p:nvSpPr>
        <p:spPr>
          <a:xfrm>
            <a:off x="7772400" y="5900737"/>
            <a:ext cx="685799" cy="576262"/>
          </a:xfrm>
          <a:prstGeom prst="triangle">
            <a:avLst>
              <a:gd fmla="val 10800" name="adj"/>
            </a:avLst>
          </a:pr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Shape 3035"/>
          <p:cNvSpPr txBox="1"/>
          <p:nvPr/>
        </p:nvSpPr>
        <p:spPr>
          <a:xfrm>
            <a:off x="5562600" y="41957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sobre</a:t>
            </a:r>
          </a:p>
        </p:txBody>
      </p:sp>
      <p:pic>
        <p:nvPicPr>
          <p:cNvPr id="3036" name="Shape 30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37300" y="4529137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Shape 30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22925" y="4483100"/>
            <a:ext cx="944561" cy="94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Shape 3042"/>
          <p:cNvSpPr/>
          <p:nvPr/>
        </p:nvSpPr>
        <p:spPr>
          <a:xfrm>
            <a:off x="1981200" y="1512887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Shape 3043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Shape 3044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Shape 3045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Shape 3046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Shape 3047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Shape 304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Shape 304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Shape 3050"/>
          <p:cNvSpPr/>
          <p:nvPr/>
        </p:nvSpPr>
        <p:spPr>
          <a:xfrm>
            <a:off x="3786187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Shape 305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Shape 305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Shape 3053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Shape 3054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Shape 3055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Shape 305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Shape 3057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058" name="Shape 3058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059" name="Shape 3059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060" name="Shape 3060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061" name="Shape 3061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ontem</a:t>
            </a:r>
          </a:p>
        </p:txBody>
      </p:sp>
      <p:sp>
        <p:nvSpPr>
          <p:cNvPr id="3062" name="Shape 3062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hoje</a:t>
            </a:r>
          </a:p>
        </p:txBody>
      </p:sp>
      <p:sp>
        <p:nvSpPr>
          <p:cNvPr id="3063" name="Shape 3063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amanhã</a:t>
            </a:r>
          </a:p>
        </p:txBody>
      </p:sp>
      <p:sp>
        <p:nvSpPr>
          <p:cNvPr id="3064" name="Shape 3064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manhã</a:t>
            </a:r>
          </a:p>
        </p:txBody>
      </p:sp>
      <p:sp>
        <p:nvSpPr>
          <p:cNvPr id="3065" name="Shape 3065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Mais tarde</a:t>
            </a:r>
          </a:p>
        </p:txBody>
      </p:sp>
      <p:sp>
        <p:nvSpPr>
          <p:cNvPr id="3066" name="Shape 3066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atrasado</a:t>
            </a:r>
          </a:p>
        </p:txBody>
      </p:sp>
      <p:sp>
        <p:nvSpPr>
          <p:cNvPr id="3067" name="Shape 3067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Tarde</a:t>
            </a:r>
          </a:p>
        </p:txBody>
      </p:sp>
      <p:sp>
        <p:nvSpPr>
          <p:cNvPr id="3068" name="Shape 3068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noite</a:t>
            </a:r>
          </a:p>
        </p:txBody>
      </p:sp>
      <p:sp>
        <p:nvSpPr>
          <p:cNvPr id="3069" name="Shape 3069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agora</a:t>
            </a:r>
          </a:p>
        </p:txBody>
      </p:sp>
      <p:sp>
        <p:nvSpPr>
          <p:cNvPr id="3070" name="Shape 3070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nunca</a:t>
            </a:r>
          </a:p>
        </p:txBody>
      </p:sp>
      <p:sp>
        <p:nvSpPr>
          <p:cNvPr id="3071" name="Shape 3071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preparado</a:t>
            </a:r>
          </a:p>
        </p:txBody>
      </p:sp>
      <p:sp>
        <p:nvSpPr>
          <p:cNvPr id="3072" name="Shape 3072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depressa</a:t>
            </a:r>
          </a:p>
        </p:txBody>
      </p:sp>
      <p:sp>
        <p:nvSpPr>
          <p:cNvPr id="3073" name="Shape 3073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antes</a:t>
            </a:r>
          </a:p>
        </p:txBody>
      </p:sp>
      <p:sp>
        <p:nvSpPr>
          <p:cNvPr id="3074" name="Shape 3074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075" name="Shape 3075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076" name="Shape 30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7" name="Shape 3077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Shape 3078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outra vez</a:t>
            </a:r>
          </a:p>
        </p:txBody>
      </p:sp>
      <p:sp>
        <p:nvSpPr>
          <p:cNvPr id="3079" name="Shape 3079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Shape 3080"/>
          <p:cNvSpPr txBox="1"/>
          <p:nvPr/>
        </p:nvSpPr>
        <p:spPr>
          <a:xfrm>
            <a:off x="7340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depois</a:t>
            </a:r>
          </a:p>
        </p:txBody>
      </p:sp>
      <p:sp>
        <p:nvSpPr>
          <p:cNvPr id="3081" name="Shape 3081"/>
          <p:cNvSpPr txBox="1"/>
          <p:nvPr/>
        </p:nvSpPr>
        <p:spPr>
          <a:xfrm>
            <a:off x="19558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Tempo</a:t>
            </a:r>
          </a:p>
        </p:txBody>
      </p:sp>
      <p:pic>
        <p:nvPicPr>
          <p:cNvPr id="3082" name="Shape 3082"/>
          <p:cNvPicPr preferRelativeResize="0"/>
          <p:nvPr/>
        </p:nvPicPr>
        <p:blipFill rotWithShape="1">
          <a:blip r:embed="rId4">
            <a:alphaModFix/>
          </a:blip>
          <a:srcRect b="63778" l="52085" r="3363" t="0"/>
          <a:stretch/>
        </p:blipFill>
        <p:spPr>
          <a:xfrm>
            <a:off x="5600700" y="3033711"/>
            <a:ext cx="1141411" cy="928686"/>
          </a:xfrm>
          <a:prstGeom prst="rect">
            <a:avLst/>
          </a:prstGeom>
          <a:noFill/>
          <a:ln>
            <a:noFill/>
          </a:ln>
        </p:spPr>
      </p:pic>
      <p:sp>
        <p:nvSpPr>
          <p:cNvPr id="3083" name="Shape 3083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Shape 3084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Shape 3085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6" name="Shape 30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8600" y="16002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Shape 30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1752600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8" name="Shape 3088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</a:t>
            </a:r>
          </a:p>
        </p:txBody>
      </p:sp>
      <p:sp>
        <p:nvSpPr>
          <p:cNvPr id="3089" name="Shape 3089"/>
          <p:cNvSpPr txBox="1"/>
          <p:nvPr/>
        </p:nvSpPr>
        <p:spPr>
          <a:xfrm>
            <a:off x="5562600" y="151288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meses</a:t>
            </a:r>
          </a:p>
        </p:txBody>
      </p:sp>
      <p:sp>
        <p:nvSpPr>
          <p:cNvPr id="3090" name="Shape 3090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Dias especiais</a:t>
            </a:r>
          </a:p>
        </p:txBody>
      </p:sp>
      <p:pic>
        <p:nvPicPr>
          <p:cNvPr id="3091" name="Shape 30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6200" y="1778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Shape 30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340000">
            <a:off x="7867649" y="2062162"/>
            <a:ext cx="4540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3" name="Shape 30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4162" y="2895600"/>
            <a:ext cx="1392236" cy="139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4" name="Shape 30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124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Shape 3095"/>
          <p:cNvPicPr preferRelativeResize="0"/>
          <p:nvPr/>
        </p:nvPicPr>
        <p:blipFill rotWithShape="1">
          <a:blip r:embed="rId10">
            <a:alphaModFix/>
          </a:blip>
          <a:srcRect b="20686" l="0" r="0" t="19459"/>
          <a:stretch/>
        </p:blipFill>
        <p:spPr>
          <a:xfrm>
            <a:off x="3886200" y="3157536"/>
            <a:ext cx="1346199" cy="804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6" name="Shape 3096"/>
          <p:cNvCxnSpPr/>
          <p:nvPr/>
        </p:nvCxnSpPr>
        <p:spPr>
          <a:xfrm flipH="1" rot="-5400000">
            <a:off x="6320612" y="3388536"/>
            <a:ext cx="576300" cy="266699"/>
          </a:xfrm>
          <a:prstGeom prst="bentConnector3">
            <a:avLst>
              <a:gd fmla="val 1079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097" name="Shape 3097"/>
          <p:cNvPicPr preferRelativeResize="0"/>
          <p:nvPr/>
        </p:nvPicPr>
        <p:blipFill rotWithShape="1">
          <a:blip r:embed="rId4">
            <a:alphaModFix/>
          </a:blip>
          <a:srcRect b="63778" l="52085" r="3363" t="0"/>
          <a:stretch/>
        </p:blipFill>
        <p:spPr>
          <a:xfrm>
            <a:off x="7772400" y="3033711"/>
            <a:ext cx="1141411" cy="92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8" name="Shape 30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40600" y="3157536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Shape 3099"/>
          <p:cNvPicPr preferRelativeResize="0"/>
          <p:nvPr/>
        </p:nvPicPr>
        <p:blipFill rotWithShape="1">
          <a:blip r:embed="rId4">
            <a:alphaModFix/>
          </a:blip>
          <a:srcRect b="63778" l="52085" r="3363" t="0"/>
          <a:stretch/>
        </p:blipFill>
        <p:spPr>
          <a:xfrm>
            <a:off x="7543800" y="4327525"/>
            <a:ext cx="1141411" cy="92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0" name="Shape 31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43600" y="4405312"/>
            <a:ext cx="928686" cy="92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1" name="Shape 310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70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2" name="Shape 310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62200" y="5791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Shape 31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4" name="Shape 310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584700" y="4510087"/>
            <a:ext cx="747711" cy="747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5" name="Shape 3105"/>
          <p:cNvCxnSpPr/>
          <p:nvPr/>
        </p:nvCxnSpPr>
        <p:spPr>
          <a:xfrm rot="10800000">
            <a:off x="3959224" y="5102225"/>
            <a:ext cx="1200150" cy="7937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6" name="Shape 3106"/>
          <p:cNvSpPr txBox="1"/>
          <p:nvPr/>
        </p:nvSpPr>
        <p:spPr>
          <a:xfrm>
            <a:off x="919162" y="4572000"/>
            <a:ext cx="823912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3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</a:t>
            </a:r>
          </a:p>
        </p:txBody>
      </p:sp>
      <p:sp>
        <p:nvSpPr>
          <p:cNvPr id="3107" name="Shape 3107"/>
          <p:cNvSpPr txBox="1"/>
          <p:nvPr/>
        </p:nvSpPr>
        <p:spPr>
          <a:xfrm>
            <a:off x="2000250" y="4579937"/>
            <a:ext cx="812799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3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sp>
        <p:nvSpPr>
          <p:cNvPr id="3108" name="Shape 3108"/>
          <p:cNvSpPr txBox="1"/>
          <p:nvPr/>
        </p:nvSpPr>
        <p:spPr>
          <a:xfrm>
            <a:off x="3890962" y="4503737"/>
            <a:ext cx="812799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3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cxnSp>
        <p:nvCxnSpPr>
          <p:cNvPr id="3109" name="Shape 3109"/>
          <p:cNvCxnSpPr/>
          <p:nvPr/>
        </p:nvCxnSpPr>
        <p:spPr>
          <a:xfrm>
            <a:off x="7772400" y="4508500"/>
            <a:ext cx="800099" cy="673099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0" name="Shape 3110"/>
          <p:cNvCxnSpPr/>
          <p:nvPr/>
        </p:nvCxnSpPr>
        <p:spPr>
          <a:xfrm flipH="1" rot="-5400000">
            <a:off x="471512" y="6099149"/>
            <a:ext cx="577799" cy="266699"/>
          </a:xfrm>
          <a:prstGeom prst="bentConnector3">
            <a:avLst>
              <a:gd fmla="val 10801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11" name="Shape 3111"/>
          <p:cNvCxnSpPr/>
          <p:nvPr/>
        </p:nvCxnSpPr>
        <p:spPr>
          <a:xfrm flipH="1" rot="-5400000">
            <a:off x="873150" y="6099149"/>
            <a:ext cx="577799" cy="266699"/>
          </a:xfrm>
          <a:prstGeom prst="bentConnector3">
            <a:avLst>
              <a:gd fmla="val 10801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112" name="Shape 31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564436" y="5659437"/>
            <a:ext cx="1122361" cy="112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3" name="Shape 31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16600" y="5715000"/>
            <a:ext cx="1079499" cy="10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4" name="Shape 3114"/>
          <p:cNvPicPr preferRelativeResize="0"/>
          <p:nvPr/>
        </p:nvPicPr>
        <p:blipFill rotWithShape="1">
          <a:blip r:embed="rId4">
            <a:alphaModFix/>
          </a:blip>
          <a:srcRect b="63778" l="52085" r="3363" t="0"/>
          <a:stretch/>
        </p:blipFill>
        <p:spPr>
          <a:xfrm>
            <a:off x="2135186" y="1662111"/>
            <a:ext cx="1141411" cy="92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5" name="Shape 31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71912" y="5791200"/>
            <a:ext cx="838199" cy="838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6" name="Shape 3116"/>
          <p:cNvCxnSpPr/>
          <p:nvPr/>
        </p:nvCxnSpPr>
        <p:spPr>
          <a:xfrm flipH="1" rot="10800000">
            <a:off x="4710112" y="5899075"/>
            <a:ext cx="522299" cy="200099"/>
          </a:xfrm>
          <a:prstGeom prst="bentConnector3">
            <a:avLst>
              <a:gd fmla="val 10792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17" name="Shape 3117"/>
          <p:cNvCxnSpPr/>
          <p:nvPr/>
        </p:nvCxnSpPr>
        <p:spPr>
          <a:xfrm flipH="1" rot="10800000">
            <a:off x="4648200" y="6127675"/>
            <a:ext cx="522299" cy="200099"/>
          </a:xfrm>
          <a:prstGeom prst="bentConnector3">
            <a:avLst>
              <a:gd fmla="val 10792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Shape 3122"/>
          <p:cNvSpPr txBox="1"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S</a:t>
            </a:r>
          </a:p>
        </p:txBody>
      </p:sp>
      <p:sp>
        <p:nvSpPr>
          <p:cNvPr id="3123" name="Shape 3123"/>
          <p:cNvSpPr txBox="1"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</a:t>
            </a:r>
          </a:p>
        </p:txBody>
      </p:sp>
      <p:sp>
        <p:nvSpPr>
          <p:cNvPr id="3124" name="Shape 3124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Shape 3125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Shape 3126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Shape 3127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Shape 3128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Shape 3129"/>
          <p:cNvSpPr txBox="1"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3130" name="Shape 3130"/>
          <p:cNvSpPr txBox="1"/>
          <p:nvPr/>
        </p:nvSpPr>
        <p:spPr>
          <a:xfrm>
            <a:off x="1524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sp>
        <p:nvSpPr>
          <p:cNvPr id="3131" name="Shape 3131"/>
          <p:cNvSpPr txBox="1"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3132" name="Shape 313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3" name="Shape 313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4" name="Shape 3134"/>
          <p:cNvSpPr/>
          <p:nvPr/>
        </p:nvSpPr>
        <p:spPr>
          <a:xfrm>
            <a:off x="3786187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Shape 313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Shape 313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Shape 3137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Shape 3138"/>
          <p:cNvSpPr txBox="1"/>
          <p:nvPr/>
        </p:nvSpPr>
        <p:spPr>
          <a:xfrm>
            <a:off x="7340600" y="28622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F</a:t>
            </a:r>
          </a:p>
        </p:txBody>
      </p:sp>
      <p:sp>
        <p:nvSpPr>
          <p:cNvPr id="3139" name="Shape 3139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Shape 3140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141" name="Shape 3141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Shape 3142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143" name="Shape 3143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</a:t>
            </a:r>
          </a:p>
        </p:txBody>
      </p:sp>
      <p:sp>
        <p:nvSpPr>
          <p:cNvPr id="3144" name="Shape 3144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145" name="Shape 3145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semana</a:t>
            </a:r>
          </a:p>
        </p:txBody>
      </p:sp>
      <p:sp>
        <p:nvSpPr>
          <p:cNvPr id="3146" name="Shape 3146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Fim de semana</a:t>
            </a:r>
          </a:p>
        </p:txBody>
      </p:sp>
      <p:sp>
        <p:nvSpPr>
          <p:cNvPr id="3147" name="Shape 3147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noite</a:t>
            </a:r>
          </a:p>
        </p:txBody>
      </p:sp>
      <p:sp>
        <p:nvSpPr>
          <p:cNvPr id="3148" name="Shape 3148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Segunda-feira</a:t>
            </a:r>
          </a:p>
        </p:txBody>
      </p:sp>
      <p:sp>
        <p:nvSpPr>
          <p:cNvPr id="3149" name="Shape 3149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Terça-feira</a:t>
            </a:r>
          </a:p>
        </p:txBody>
      </p:sp>
      <p:sp>
        <p:nvSpPr>
          <p:cNvPr id="3150" name="Shape 3150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Quarta-feira</a:t>
            </a:r>
          </a:p>
        </p:txBody>
      </p:sp>
      <p:sp>
        <p:nvSpPr>
          <p:cNvPr id="3151" name="Shape 3151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Sábado</a:t>
            </a:r>
          </a:p>
        </p:txBody>
      </p:sp>
      <p:sp>
        <p:nvSpPr>
          <p:cNvPr id="3152" name="Shape 3152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Quinta-feira</a:t>
            </a:r>
          </a:p>
        </p:txBody>
      </p:sp>
      <p:sp>
        <p:nvSpPr>
          <p:cNvPr id="3153" name="Shape 3153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Sexta-feira</a:t>
            </a:r>
          </a:p>
        </p:txBody>
      </p:sp>
      <p:sp>
        <p:nvSpPr>
          <p:cNvPr id="3154" name="Shape 3154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Domingo</a:t>
            </a:r>
          </a:p>
        </p:txBody>
      </p:sp>
      <p:sp>
        <p:nvSpPr>
          <p:cNvPr id="3155" name="Shape 315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156" name="Shape 3156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157" name="Shape 3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Shape 3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Shape 315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Shape 3160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1" name="Shape 3161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2" name="Shape 3162"/>
          <p:cNvSpPr txBox="1"/>
          <p:nvPr/>
        </p:nvSpPr>
        <p:spPr>
          <a:xfrm>
            <a:off x="19558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</a:t>
            </a:r>
          </a:p>
        </p:txBody>
      </p:sp>
      <p:pic>
        <p:nvPicPr>
          <p:cNvPr id="3163" name="Shape 3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Shape 31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5725" y="1409700"/>
            <a:ext cx="1436686" cy="143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Shape 31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6" name="Shape 31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16400" y="4495800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7" name="Shape 31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38800" y="4114800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8" name="Shape 3168"/>
          <p:cNvSpPr txBox="1"/>
          <p:nvPr/>
        </p:nvSpPr>
        <p:spPr>
          <a:xfrm>
            <a:off x="3786187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 semana</a:t>
            </a:r>
          </a:p>
        </p:txBody>
      </p:sp>
      <p:sp>
        <p:nvSpPr>
          <p:cNvPr id="3169" name="Shape 3169"/>
          <p:cNvSpPr txBox="1"/>
          <p:nvPr/>
        </p:nvSpPr>
        <p:spPr>
          <a:xfrm>
            <a:off x="5562600" y="41910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 semana</a:t>
            </a:r>
          </a:p>
        </p:txBody>
      </p:sp>
      <p:pic>
        <p:nvPicPr>
          <p:cNvPr id="3170" name="Shape 3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1" name="Shape 3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2" name="Shape 3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3" name="Shape 3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" name="Shape 3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Shape 3175"/>
          <p:cNvSpPr txBox="1"/>
          <p:nvPr/>
        </p:nvSpPr>
        <p:spPr>
          <a:xfrm>
            <a:off x="5643562" y="3178175"/>
            <a:ext cx="827086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</a:p>
        </p:txBody>
      </p:sp>
      <p:pic>
        <p:nvPicPr>
          <p:cNvPr id="3176" name="Shape 31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4343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Shape 31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4343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8" name="Shape 31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1758950"/>
            <a:ext cx="1060449" cy="10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9" name="Shape 31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24800" y="48768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Shape 3180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 noite</a:t>
            </a:r>
          </a:p>
        </p:txBody>
      </p:sp>
      <p:cxnSp>
        <p:nvCxnSpPr>
          <p:cNvPr id="3181" name="Shape 3181"/>
          <p:cNvCxnSpPr/>
          <p:nvPr/>
        </p:nvCxnSpPr>
        <p:spPr>
          <a:xfrm rot="5400000">
            <a:off x="7980411" y="4700674"/>
            <a:ext cx="347700" cy="7800"/>
          </a:xfrm>
          <a:prstGeom prst="bentConnector3">
            <a:avLst>
              <a:gd fmla="val 10787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Shape 3186"/>
          <p:cNvSpPr txBox="1"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J</a:t>
            </a:r>
          </a:p>
        </p:txBody>
      </p:sp>
      <p:sp>
        <p:nvSpPr>
          <p:cNvPr id="3187" name="Shape 3187"/>
          <p:cNvSpPr txBox="1"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Ju</a:t>
            </a:r>
          </a:p>
        </p:txBody>
      </p:sp>
      <p:sp>
        <p:nvSpPr>
          <p:cNvPr id="3188" name="Shape 3188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Shape 3189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0" name="Shape 3190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Shape 3191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Shape 319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Shape 3193"/>
          <p:cNvSpPr txBox="1"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194" name="Shape 3194"/>
          <p:cNvSpPr txBox="1"/>
          <p:nvPr/>
        </p:nvSpPr>
        <p:spPr>
          <a:xfrm>
            <a:off x="1524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195" name="Shape 3195"/>
          <p:cNvSpPr txBox="1"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3196" name="Shape 3196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Shape 3197"/>
          <p:cNvSpPr txBox="1"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4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3198" name="Shape 3198"/>
          <p:cNvSpPr/>
          <p:nvPr/>
        </p:nvSpPr>
        <p:spPr>
          <a:xfrm>
            <a:off x="3786187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Shape 3199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Shape 3200"/>
          <p:cNvSpPr txBox="1"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3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</a:t>
            </a:r>
          </a:p>
        </p:txBody>
      </p:sp>
      <p:sp>
        <p:nvSpPr>
          <p:cNvPr id="3201" name="Shape 3201"/>
          <p:cNvSpPr txBox="1"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4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3202" name="Shape 3202"/>
          <p:cNvSpPr txBox="1"/>
          <p:nvPr/>
        </p:nvSpPr>
        <p:spPr>
          <a:xfrm>
            <a:off x="7340600" y="28622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203" name="Shape 320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Shape 320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205" name="Shape 320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Shape 320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207" name="Shape 320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</a:t>
            </a:r>
          </a:p>
        </p:txBody>
      </p:sp>
      <p:sp>
        <p:nvSpPr>
          <p:cNvPr id="3208" name="Shape 320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209" name="Shape 3209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mês</a:t>
            </a:r>
          </a:p>
        </p:txBody>
      </p:sp>
      <p:sp>
        <p:nvSpPr>
          <p:cNvPr id="3210" name="Shape 3210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 mês</a:t>
            </a:r>
          </a:p>
        </p:txBody>
      </p:sp>
      <p:sp>
        <p:nvSpPr>
          <p:cNvPr id="3211" name="Shape 3211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Último mês</a:t>
            </a:r>
          </a:p>
        </p:txBody>
      </p:sp>
      <p:sp>
        <p:nvSpPr>
          <p:cNvPr id="3212" name="Shape 3212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Janeiro</a:t>
            </a:r>
          </a:p>
        </p:txBody>
      </p:sp>
      <p:sp>
        <p:nvSpPr>
          <p:cNvPr id="3213" name="Shape 3213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Fevereiro</a:t>
            </a:r>
          </a:p>
        </p:txBody>
      </p:sp>
      <p:sp>
        <p:nvSpPr>
          <p:cNvPr id="3214" name="Shape 3214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Março</a:t>
            </a:r>
          </a:p>
        </p:txBody>
      </p:sp>
      <p:sp>
        <p:nvSpPr>
          <p:cNvPr id="3215" name="Shape 3215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Junho</a:t>
            </a:r>
          </a:p>
        </p:txBody>
      </p:sp>
      <p:sp>
        <p:nvSpPr>
          <p:cNvPr id="3216" name="Shape 3216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Abril</a:t>
            </a:r>
          </a:p>
        </p:txBody>
      </p:sp>
      <p:sp>
        <p:nvSpPr>
          <p:cNvPr id="3217" name="Shape 3217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Maio</a:t>
            </a:r>
          </a:p>
        </p:txBody>
      </p:sp>
      <p:sp>
        <p:nvSpPr>
          <p:cNvPr id="3218" name="Shape 3218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Julho</a:t>
            </a:r>
          </a:p>
        </p:txBody>
      </p:sp>
      <p:sp>
        <p:nvSpPr>
          <p:cNvPr id="3219" name="Shape 3219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220" name="Shape 3220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221" name="Shape 3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2" name="Shape 3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3" name="Shape 322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Shape 322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5" name="Shape 3225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Shape 3226"/>
          <p:cNvSpPr txBox="1"/>
          <p:nvPr/>
        </p:nvSpPr>
        <p:spPr>
          <a:xfrm>
            <a:off x="19558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Mês</a:t>
            </a:r>
          </a:p>
        </p:txBody>
      </p:sp>
      <p:sp>
        <p:nvSpPr>
          <p:cNvPr id="3227" name="Shape 3227"/>
          <p:cNvSpPr txBox="1"/>
          <p:nvPr/>
        </p:nvSpPr>
        <p:spPr>
          <a:xfrm>
            <a:off x="3786187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Agosto</a:t>
            </a:r>
          </a:p>
        </p:txBody>
      </p:sp>
      <p:sp>
        <p:nvSpPr>
          <p:cNvPr id="3228" name="Shape 3228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Setembro</a:t>
            </a:r>
          </a:p>
        </p:txBody>
      </p:sp>
      <p:sp>
        <p:nvSpPr>
          <p:cNvPr id="3229" name="Shape 3229"/>
          <p:cNvSpPr txBox="1"/>
          <p:nvPr/>
        </p:nvSpPr>
        <p:spPr>
          <a:xfrm>
            <a:off x="5643562" y="3178175"/>
            <a:ext cx="823912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</a:t>
            </a:r>
          </a:p>
        </p:txBody>
      </p:sp>
      <p:sp>
        <p:nvSpPr>
          <p:cNvPr id="3230" name="Shape 3230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Outubro</a:t>
            </a:r>
          </a:p>
        </p:txBody>
      </p:sp>
      <p:sp>
        <p:nvSpPr>
          <p:cNvPr id="3231" name="Shape 3231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Dezembro</a:t>
            </a:r>
          </a:p>
        </p:txBody>
      </p:sp>
      <p:sp>
        <p:nvSpPr>
          <p:cNvPr id="3232" name="Shape 3232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Novembro</a:t>
            </a:r>
          </a:p>
        </p:txBody>
      </p:sp>
      <p:sp>
        <p:nvSpPr>
          <p:cNvPr id="3233" name="Shape 3233"/>
          <p:cNvSpPr txBox="1"/>
          <p:nvPr/>
        </p:nvSpPr>
        <p:spPr>
          <a:xfrm>
            <a:off x="7413625" y="3055936"/>
            <a:ext cx="901700" cy="82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pic>
        <p:nvPicPr>
          <p:cNvPr id="3234" name="Shape 3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5" name="Shape 32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6" name="Shape 32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52600"/>
            <a:ext cx="920749" cy="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7" name="Shape 32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8" name="Shape 32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0" y="32004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9" name="Shape 32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0" name="Shape 32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32004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1" name="Shape 32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755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2" name="Shape 32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3" name="Shape 32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77200" y="31369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4" name="Shape 32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4510087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5" name="Shape 32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30500" y="4510087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6" name="Shape 32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4510087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7" name="Shape 32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8" name="Shape 32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9" name="Shape 32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81200" y="58801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0" name="Shape 32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0500" y="58293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1" name="Shape 32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43400" y="4491037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2" name="Shape 32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1461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3" name="Shape 32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01850" y="3213100"/>
            <a:ext cx="812799" cy="8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1981200" y="42132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32" name="Shape 332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vegetais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1981200" y="42132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asparagos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berinjela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brócolos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152400" y="285432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abóbora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repolho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Couve-flor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Alho-francês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courgette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cenoura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37465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batatas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cebola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ervilhas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cogumelos</a:t>
            </a:r>
          </a:p>
        </p:txBody>
      </p:sp>
      <p:sp>
        <p:nvSpPr>
          <p:cNvPr id="352" name="Shape 352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38100" y="5588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Abóbora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37719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Nabo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Feijão-verde</a:t>
            </a: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7600" y="1803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4100" y="4462462"/>
            <a:ext cx="912811" cy="91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5808662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8350" y="1752600"/>
            <a:ext cx="992187" cy="9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70800" y="17526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7600" y="3157536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03561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59700" y="3157536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" y="319405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83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4465637"/>
            <a:ext cx="808037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2925" y="4465637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43600" y="4419600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72400" y="4529137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27050" y="579120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95536" y="5824537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14800" y="581183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897562" y="3101975"/>
            <a:ext cx="9429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5562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milho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Shape 3258"/>
          <p:cNvSpPr/>
          <p:nvPr/>
        </p:nvSpPr>
        <p:spPr>
          <a:xfrm>
            <a:off x="197485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Shape 3259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Shape 3260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1" name="Shape 3261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2" name="Shape 3262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Shape 3263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Shape 3264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5" name="Shape 3265"/>
          <p:cNvSpPr txBox="1"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266" name="Shape 3266"/>
          <p:cNvSpPr txBox="1"/>
          <p:nvPr/>
        </p:nvSpPr>
        <p:spPr>
          <a:xfrm>
            <a:off x="1524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267" name="Shape 3267"/>
          <p:cNvSpPr txBox="1"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268" name="Shape 326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Shape 326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Shape 3270"/>
          <p:cNvSpPr/>
          <p:nvPr/>
        </p:nvSpPr>
        <p:spPr>
          <a:xfrm>
            <a:off x="3786187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1" name="Shape 327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Shape 327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Shape 3273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4" name="Shape 3274"/>
          <p:cNvSpPr txBox="1"/>
          <p:nvPr/>
        </p:nvSpPr>
        <p:spPr>
          <a:xfrm>
            <a:off x="7340600" y="28622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275" name="Shape 3275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Shape 3276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277" name="Shape 3277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Shape 3278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279" name="Shape 3279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</a:t>
            </a:r>
          </a:p>
        </p:txBody>
      </p:sp>
      <p:sp>
        <p:nvSpPr>
          <p:cNvPr id="3280" name="Shape 3280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281" name="Shape 3281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Ano Novo</a:t>
            </a:r>
          </a:p>
        </p:txBody>
      </p:sp>
      <p:sp>
        <p:nvSpPr>
          <p:cNvPr id="3282" name="Shape 3282"/>
          <p:cNvSpPr txBox="1"/>
          <p:nvPr/>
        </p:nvSpPr>
        <p:spPr>
          <a:xfrm>
            <a:off x="5562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 dos namorados</a:t>
            </a:r>
          </a:p>
        </p:txBody>
      </p:sp>
      <p:sp>
        <p:nvSpPr>
          <p:cNvPr id="3283" name="Shape 3283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Feriado</a:t>
            </a:r>
          </a:p>
        </p:txBody>
      </p:sp>
      <p:sp>
        <p:nvSpPr>
          <p:cNvPr id="3284" name="Shape 3284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Páscoa</a:t>
            </a:r>
          </a:p>
        </p:txBody>
      </p:sp>
      <p:sp>
        <p:nvSpPr>
          <p:cNvPr id="3285" name="Shape 3285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férias</a:t>
            </a:r>
          </a:p>
        </p:txBody>
      </p:sp>
      <p:sp>
        <p:nvSpPr>
          <p:cNvPr id="3286" name="Shape 3286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 das bruxas</a:t>
            </a:r>
          </a:p>
        </p:txBody>
      </p:sp>
      <p:sp>
        <p:nvSpPr>
          <p:cNvPr id="3287" name="Shape 3287"/>
          <p:cNvSpPr txBox="1"/>
          <p:nvPr/>
        </p:nvSpPr>
        <p:spPr>
          <a:xfrm>
            <a:off x="7340600" y="285432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 da fogueira</a:t>
            </a:r>
          </a:p>
        </p:txBody>
      </p:sp>
      <p:sp>
        <p:nvSpPr>
          <p:cNvPr id="3288" name="Shape 3288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Natal</a:t>
            </a:r>
          </a:p>
        </p:txBody>
      </p:sp>
      <p:sp>
        <p:nvSpPr>
          <p:cNvPr id="3289" name="Shape 3289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290" name="Shape 3290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291" name="Shape 3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2" name="Shape 3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3" name="Shape 329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4" name="Shape 329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5" name="Shape 3295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6" name="Shape 3296"/>
          <p:cNvSpPr txBox="1"/>
          <p:nvPr/>
        </p:nvSpPr>
        <p:spPr>
          <a:xfrm>
            <a:off x="19558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 especial</a:t>
            </a:r>
          </a:p>
        </p:txBody>
      </p:sp>
      <p:sp>
        <p:nvSpPr>
          <p:cNvPr id="3297" name="Shape 3297"/>
          <p:cNvSpPr txBox="1"/>
          <p:nvPr/>
        </p:nvSpPr>
        <p:spPr>
          <a:xfrm>
            <a:off x="3786187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festa</a:t>
            </a:r>
          </a:p>
        </p:txBody>
      </p:sp>
      <p:sp>
        <p:nvSpPr>
          <p:cNvPr id="3298" name="Shape 3298"/>
          <p:cNvSpPr txBox="1"/>
          <p:nvPr/>
        </p:nvSpPr>
        <p:spPr>
          <a:xfrm>
            <a:off x="55626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casamento</a:t>
            </a:r>
          </a:p>
        </p:txBody>
      </p:sp>
      <p:sp>
        <p:nvSpPr>
          <p:cNvPr id="3299" name="Shape 3299"/>
          <p:cNvSpPr txBox="1"/>
          <p:nvPr/>
        </p:nvSpPr>
        <p:spPr>
          <a:xfrm>
            <a:off x="197485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aniversário</a:t>
            </a:r>
          </a:p>
        </p:txBody>
      </p:sp>
      <p:pic>
        <p:nvPicPr>
          <p:cNvPr id="3300" name="Shape 33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351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Shape 33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340000">
            <a:off x="2533650" y="2019300"/>
            <a:ext cx="45402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2" name="Shape 33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6187" y="18415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3" name="Shape 33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6600" y="18288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4" name="Shape 33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88000" y="1828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5" name="Shape 33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08700" y="16764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6" name="Shape 330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67600" y="19050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7" name="Shape 330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4036" y="1862136"/>
            <a:ext cx="747711" cy="7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8" name="Shape 33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86237" y="3200400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Shape 33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724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Shape 33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57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Shape 33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3150" y="4400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Shape 33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3400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3" name="Shape 33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385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Shape 33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94400" y="3167061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Shape 33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43150" y="3149600"/>
            <a:ext cx="889000" cy="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Shape 3320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Shape 332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Shape 3322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3" name="Shape 3323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4" name="Shape 3324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Shape 3325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Shape 3326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Shape 3327"/>
          <p:cNvSpPr txBox="1"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28" name="Shape 3328"/>
          <p:cNvSpPr txBox="1"/>
          <p:nvPr/>
        </p:nvSpPr>
        <p:spPr>
          <a:xfrm>
            <a:off x="1524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29" name="Shape 3329"/>
          <p:cNvSpPr txBox="1"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3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30" name="Shape 3330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1" name="Shape 3331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Shape 3332"/>
          <p:cNvSpPr/>
          <p:nvPr/>
        </p:nvSpPr>
        <p:spPr>
          <a:xfrm>
            <a:off x="3786187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3" name="Shape 3333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Shape 3334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Shape 3335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Shape 3336"/>
          <p:cNvSpPr txBox="1"/>
          <p:nvPr/>
        </p:nvSpPr>
        <p:spPr>
          <a:xfrm>
            <a:off x="7340600" y="2862261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37" name="Shape 3337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Shape 3338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339" name="Shape 3339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Shape 3340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341" name="Shape 3341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3342" name="Shape 3342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343" name="Shape 3343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day</a:t>
            </a:r>
          </a:p>
        </p:txBody>
      </p:sp>
      <p:sp>
        <p:nvSpPr>
          <p:cNvPr id="3344" name="Shape 3344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eve</a:t>
            </a:r>
          </a:p>
        </p:txBody>
      </p:sp>
      <p:sp>
        <p:nvSpPr>
          <p:cNvPr id="3345" name="Shape 3345"/>
          <p:cNvSpPr txBox="1"/>
          <p:nvPr/>
        </p:nvSpPr>
        <p:spPr>
          <a:xfrm>
            <a:off x="73406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Farther Christmas</a:t>
            </a:r>
          </a:p>
        </p:txBody>
      </p:sp>
      <p:sp>
        <p:nvSpPr>
          <p:cNvPr id="3346" name="Shape 3346"/>
          <p:cNvSpPr txBox="1"/>
          <p:nvPr/>
        </p:nvSpPr>
        <p:spPr>
          <a:xfrm>
            <a:off x="152400" y="285432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pudding</a:t>
            </a:r>
          </a:p>
        </p:txBody>
      </p:sp>
      <p:sp>
        <p:nvSpPr>
          <p:cNvPr id="3347" name="Shape 3347"/>
          <p:cNvSpPr txBox="1"/>
          <p:nvPr/>
        </p:nvSpPr>
        <p:spPr>
          <a:xfrm>
            <a:off x="3771900" y="2854325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cake</a:t>
            </a:r>
          </a:p>
        </p:txBody>
      </p:sp>
      <p:sp>
        <p:nvSpPr>
          <p:cNvPr id="3348" name="Shape 3348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decorations</a:t>
            </a:r>
          </a:p>
        </p:txBody>
      </p:sp>
      <p:sp>
        <p:nvSpPr>
          <p:cNvPr id="3349" name="Shape 3349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350" name="Shape 3350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351" name="Shape 3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Shape 3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3" name="Shape 335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4" name="Shape 335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0000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5" name="Shape 3355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6" name="Shape 3356"/>
          <p:cNvSpPr txBox="1"/>
          <p:nvPr/>
        </p:nvSpPr>
        <p:spPr>
          <a:xfrm>
            <a:off x="5562600" y="2874961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sack</a:t>
            </a:r>
          </a:p>
        </p:txBody>
      </p:sp>
      <p:sp>
        <p:nvSpPr>
          <p:cNvPr id="3357" name="Shape 3357"/>
          <p:cNvSpPr txBox="1"/>
          <p:nvPr/>
        </p:nvSpPr>
        <p:spPr>
          <a:xfrm>
            <a:off x="197485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lights</a:t>
            </a:r>
          </a:p>
        </p:txBody>
      </p:sp>
      <p:sp>
        <p:nvSpPr>
          <p:cNvPr id="3358" name="Shape 3358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pic>
        <p:nvPicPr>
          <p:cNvPr id="3359" name="Shape 33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3150" y="1733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0" name="Shape 33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9250" y="4414837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1" name="Shape 33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6300" y="319405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2" name="Shape 33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34300" y="1790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3" name="Shape 33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44950" y="3060700"/>
            <a:ext cx="1052511" cy="105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4" name="Shape 33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9705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5" name="Shape 336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5600" y="42672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6" name="Shape 33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46300" y="4510087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7" name="Shape 336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6200" y="31242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8" name="Shape 336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1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9" name="Shape 336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55800" y="2667000"/>
            <a:ext cx="1625599" cy="16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Shape 3370"/>
          <p:cNvSpPr txBox="1"/>
          <p:nvPr/>
        </p:nvSpPr>
        <p:spPr>
          <a:xfrm>
            <a:off x="1974850" y="4191000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tree</a:t>
            </a:r>
          </a:p>
        </p:txBody>
      </p:sp>
      <p:sp>
        <p:nvSpPr>
          <p:cNvPr id="3371" name="Shape 3371"/>
          <p:cNvSpPr txBox="1"/>
          <p:nvPr/>
        </p:nvSpPr>
        <p:spPr>
          <a:xfrm>
            <a:off x="3786187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hat</a:t>
            </a:r>
          </a:p>
        </p:txBody>
      </p:sp>
      <p:pic>
        <p:nvPicPr>
          <p:cNvPr id="3372" name="Shape 337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3" name="Shape 3373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stocking</a:t>
            </a:r>
          </a:p>
        </p:txBody>
      </p:sp>
      <p:sp>
        <p:nvSpPr>
          <p:cNvPr id="3374" name="Shape 3374"/>
          <p:cNvSpPr txBox="1"/>
          <p:nvPr/>
        </p:nvSpPr>
        <p:spPr>
          <a:xfrm>
            <a:off x="5537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hat</a:t>
            </a:r>
          </a:p>
        </p:txBody>
      </p:sp>
      <p:pic>
        <p:nvPicPr>
          <p:cNvPr id="3375" name="Shape 3375"/>
          <p:cNvPicPr preferRelativeResize="0"/>
          <p:nvPr/>
        </p:nvPicPr>
        <p:blipFill rotWithShape="1">
          <a:blip r:embed="rId18">
            <a:alphaModFix/>
          </a:blip>
          <a:srcRect b="0" l="16374" r="17951" t="44529"/>
          <a:stretch/>
        </p:blipFill>
        <p:spPr>
          <a:xfrm>
            <a:off x="5843587" y="4529137"/>
            <a:ext cx="974725" cy="8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3376" name="Shape 3376"/>
          <p:cNvSpPr/>
          <p:nvPr/>
        </p:nvSpPr>
        <p:spPr>
          <a:xfrm rot="-2940000">
            <a:off x="5887243" y="4533105"/>
            <a:ext cx="404811" cy="25717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Shape 3381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2" name="Shape 3382"/>
          <p:cNvSpPr/>
          <p:nvPr/>
        </p:nvSpPr>
        <p:spPr>
          <a:xfrm>
            <a:off x="1981200" y="1512887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3" name="Shape 3383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Shape 3384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Shape 3385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Shape 3386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Shape 3387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Shape 338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Shape 338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0" name="Shape 3390"/>
          <p:cNvSpPr/>
          <p:nvPr/>
        </p:nvSpPr>
        <p:spPr>
          <a:xfrm>
            <a:off x="3786187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1" name="Shape 339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2" name="Shape 339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3" name="Shape 3393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4" name="Shape 3394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5" name="Shape 3395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Shape 3396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Shape 3397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398" name="Shape 3398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9" name="Shape 3399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400" name="Shape 3400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3401" name="Shape 3401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402" name="Shape 3402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403" name="Shape 3403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404" name="Shape 3404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405" name="Shape 3405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</a:t>
            </a:r>
          </a:p>
        </p:txBody>
      </p:sp>
      <p:sp>
        <p:nvSpPr>
          <p:cNvPr id="3406" name="Shape 3406"/>
          <p:cNvSpPr txBox="1"/>
          <p:nvPr/>
        </p:nvSpPr>
        <p:spPr>
          <a:xfrm>
            <a:off x="1981200" y="2854325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 /  college</a:t>
            </a:r>
          </a:p>
        </p:txBody>
      </p:sp>
      <p:sp>
        <p:nvSpPr>
          <p:cNvPr id="3407" name="Shape 3407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town</a:t>
            </a:r>
          </a:p>
        </p:txBody>
      </p:sp>
      <p:sp>
        <p:nvSpPr>
          <p:cNvPr id="3408" name="Shape 3408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dentist</a:t>
            </a:r>
          </a:p>
        </p:txBody>
      </p:sp>
      <p:sp>
        <p:nvSpPr>
          <p:cNvPr id="3409" name="Shape 3409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hospital</a:t>
            </a:r>
          </a:p>
        </p:txBody>
      </p:sp>
      <p:sp>
        <p:nvSpPr>
          <p:cNvPr id="3410" name="Shape 3410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airport</a:t>
            </a:r>
          </a:p>
        </p:txBody>
      </p:sp>
      <p:sp>
        <p:nvSpPr>
          <p:cNvPr id="3411" name="Shape 3411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</a:t>
            </a:r>
          </a:p>
        </p:txBody>
      </p:sp>
      <p:sp>
        <p:nvSpPr>
          <p:cNvPr id="3412" name="Shape 3412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doctors</a:t>
            </a:r>
          </a:p>
        </p:txBody>
      </p:sp>
      <p:sp>
        <p:nvSpPr>
          <p:cNvPr id="3413" name="Shape 3413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3414" name="Shape 3414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restaurant</a:t>
            </a:r>
          </a:p>
        </p:txBody>
      </p:sp>
      <p:sp>
        <p:nvSpPr>
          <p:cNvPr id="3415" name="Shape 3415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</a:t>
            </a:r>
          </a:p>
        </p:txBody>
      </p:sp>
      <p:sp>
        <p:nvSpPr>
          <p:cNvPr id="3416" name="Shape 3416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office</a:t>
            </a:r>
          </a:p>
        </p:txBody>
      </p:sp>
      <p:sp>
        <p:nvSpPr>
          <p:cNvPr id="3417" name="Shape 3417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cinema</a:t>
            </a:r>
          </a:p>
        </p:txBody>
      </p:sp>
      <p:sp>
        <p:nvSpPr>
          <p:cNvPr id="3418" name="Shape 3418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419" name="Shape 3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0" name="Shape 34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1" name="Shape 3421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2" name="Shape 3422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library</a:t>
            </a:r>
          </a:p>
        </p:txBody>
      </p:sp>
      <p:pic>
        <p:nvPicPr>
          <p:cNvPr id="3423" name="Shape 342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4" name="Shape 3424"/>
          <p:cNvSpPr txBox="1"/>
          <p:nvPr/>
        </p:nvSpPr>
        <p:spPr>
          <a:xfrm>
            <a:off x="19558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</a:t>
            </a:r>
          </a:p>
        </p:txBody>
      </p:sp>
      <p:sp>
        <p:nvSpPr>
          <p:cNvPr id="3425" name="Shape 3425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6" name="Shape 3426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7" name="Shape 3427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Shape 3428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day places</a:t>
            </a:r>
          </a:p>
        </p:txBody>
      </p:sp>
      <p:sp>
        <p:nvSpPr>
          <p:cNvPr id="3429" name="Shape 3429"/>
          <p:cNvSpPr txBox="1"/>
          <p:nvPr/>
        </p:nvSpPr>
        <p:spPr>
          <a:xfrm>
            <a:off x="5562600" y="151288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shops</a:t>
            </a: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430" name="Shape 3430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places outside</a:t>
            </a:r>
          </a:p>
        </p:txBody>
      </p:sp>
      <p:pic>
        <p:nvPicPr>
          <p:cNvPr id="3431" name="Shape 34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2" name="Shape 34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73250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3" name="Shape 34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831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Shape 3434"/>
          <p:cNvSpPr/>
          <p:nvPr/>
        </p:nvSpPr>
        <p:spPr>
          <a:xfrm>
            <a:off x="7696200" y="1862136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Shape 3435"/>
          <p:cNvSpPr/>
          <p:nvPr/>
        </p:nvSpPr>
        <p:spPr>
          <a:xfrm>
            <a:off x="59436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Shape 3436"/>
          <p:cNvSpPr/>
          <p:nvPr/>
        </p:nvSpPr>
        <p:spPr>
          <a:xfrm>
            <a:off x="41529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Shape 3437"/>
          <p:cNvSpPr/>
          <p:nvPr/>
        </p:nvSpPr>
        <p:spPr>
          <a:xfrm>
            <a:off x="2362200" y="5867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Shape 3438"/>
          <p:cNvSpPr/>
          <p:nvPr/>
        </p:nvSpPr>
        <p:spPr>
          <a:xfrm>
            <a:off x="77089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Shape 3439"/>
          <p:cNvSpPr/>
          <p:nvPr/>
        </p:nvSpPr>
        <p:spPr>
          <a:xfrm>
            <a:off x="23622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Shape 3440"/>
          <p:cNvSpPr/>
          <p:nvPr/>
        </p:nvSpPr>
        <p:spPr>
          <a:xfrm>
            <a:off x="5334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Shape 3441"/>
          <p:cNvSpPr/>
          <p:nvPr/>
        </p:nvSpPr>
        <p:spPr>
          <a:xfrm>
            <a:off x="4152900" y="5867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2" name="Shape 3442"/>
          <p:cNvSpPr/>
          <p:nvPr/>
        </p:nvSpPr>
        <p:spPr>
          <a:xfrm>
            <a:off x="5943600" y="5867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Shape 3443"/>
          <p:cNvSpPr/>
          <p:nvPr/>
        </p:nvSpPr>
        <p:spPr>
          <a:xfrm>
            <a:off x="2362200" y="3200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4" name="Shape 3444"/>
          <p:cNvSpPr/>
          <p:nvPr/>
        </p:nvSpPr>
        <p:spPr>
          <a:xfrm>
            <a:off x="4152900" y="3200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Shape 3445"/>
          <p:cNvSpPr/>
          <p:nvPr/>
        </p:nvSpPr>
        <p:spPr>
          <a:xfrm>
            <a:off x="5943600" y="3200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Shape 3446"/>
          <p:cNvSpPr/>
          <p:nvPr/>
        </p:nvSpPr>
        <p:spPr>
          <a:xfrm>
            <a:off x="7696200" y="3200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Shape 3447"/>
          <p:cNvSpPr/>
          <p:nvPr/>
        </p:nvSpPr>
        <p:spPr>
          <a:xfrm>
            <a:off x="533400" y="3200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8" name="Shape 3448"/>
          <p:cNvSpPr/>
          <p:nvPr/>
        </p:nvSpPr>
        <p:spPr>
          <a:xfrm>
            <a:off x="533400" y="5867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9" name="Shape 3449"/>
          <p:cNvSpPr/>
          <p:nvPr/>
        </p:nvSpPr>
        <p:spPr>
          <a:xfrm>
            <a:off x="4152900" y="1862136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0" name="Shape 34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1" name="Shape 34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68650"/>
            <a:ext cx="793749" cy="79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2" name="Shape 34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2200" y="3124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Shape 34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2900" y="3492500"/>
            <a:ext cx="425449" cy="4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4" name="Shape 34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65650" y="3492500"/>
            <a:ext cx="425449" cy="4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5" name="Shape 34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59275" y="3162300"/>
            <a:ext cx="425449" cy="4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6" name="Shape 34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43600" y="32385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7" name="Shape 34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66050" y="3200400"/>
            <a:ext cx="692149" cy="6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8" name="Shape 345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44958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9" name="Shape 345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1000" y="4510087"/>
            <a:ext cx="717550" cy="7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0" name="Shape 346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408487"/>
            <a:ext cx="874711" cy="87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1" name="Shape 346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96200" y="44958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2" name="Shape 34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7375" y="5867400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3" name="Shape 34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89186" y="5986462"/>
            <a:ext cx="506412" cy="50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4" name="Shape 346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24136" y="5943600"/>
            <a:ext cx="576262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5" name="Shape 346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67200" y="58674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6" name="Shape 346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436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7" name="Shape 346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96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8" name="Shape 3468"/>
          <p:cNvSpPr/>
          <p:nvPr/>
        </p:nvSpPr>
        <p:spPr>
          <a:xfrm>
            <a:off x="7708900" y="58816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Shape 3469"/>
          <p:cNvSpPr txBox="1"/>
          <p:nvPr/>
        </p:nvSpPr>
        <p:spPr>
          <a:xfrm>
            <a:off x="7340600" y="55292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pic>
        <p:nvPicPr>
          <p:cNvPr id="3470" name="Shape 34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85100" y="5873750"/>
            <a:ext cx="749299" cy="7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Shape 3475"/>
          <p:cNvSpPr/>
          <p:nvPr/>
        </p:nvSpPr>
        <p:spPr>
          <a:xfrm>
            <a:off x="3786187" y="15033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6" name="Shape 3476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7" name="Shape 3477"/>
          <p:cNvSpPr/>
          <p:nvPr/>
        </p:nvSpPr>
        <p:spPr>
          <a:xfrm>
            <a:off x="7340600" y="1524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8" name="Shape 3478"/>
          <p:cNvSpPr/>
          <p:nvPr/>
        </p:nvSpPr>
        <p:spPr>
          <a:xfrm>
            <a:off x="1981200" y="1512887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9" name="Shape 347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0" name="Shape 348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1" name="Shape 3481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Shape 348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3" name="Shape 3483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4" name="Shape 3484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5" name="Shape 348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6" name="Shape 3486"/>
          <p:cNvSpPr/>
          <p:nvPr/>
        </p:nvSpPr>
        <p:spPr>
          <a:xfrm>
            <a:off x="3786187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Shape 348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Shape 348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9" name="Shape 348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0" name="Shape 349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1" name="Shape 349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Shape 3492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3" name="Shape 3493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494" name="Shape 3494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5" name="Shape 3495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496" name="Shape 3496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3497" name="Shape 3497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498" name="Shape 3498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padeiro</a:t>
            </a:r>
          </a:p>
        </p:txBody>
      </p:sp>
      <p:sp>
        <p:nvSpPr>
          <p:cNvPr id="3499" name="Shape 3499"/>
          <p:cNvSpPr txBox="1"/>
          <p:nvPr/>
        </p:nvSpPr>
        <p:spPr>
          <a:xfrm>
            <a:off x="1981200" y="2854325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mercearia</a:t>
            </a:r>
          </a:p>
        </p:txBody>
      </p:sp>
      <p:sp>
        <p:nvSpPr>
          <p:cNvPr id="3500" name="Shape 3500"/>
          <p:cNvSpPr txBox="1"/>
          <p:nvPr/>
        </p:nvSpPr>
        <p:spPr>
          <a:xfrm>
            <a:off x="3771900" y="285432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department store</a:t>
            </a:r>
          </a:p>
        </p:txBody>
      </p:sp>
      <p:sp>
        <p:nvSpPr>
          <p:cNvPr id="3501" name="Shape 3501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mercado</a:t>
            </a:r>
          </a:p>
        </p:txBody>
      </p:sp>
      <p:sp>
        <p:nvSpPr>
          <p:cNvPr id="3502" name="Shape 3502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Loja de roupa</a:t>
            </a:r>
          </a:p>
        </p:txBody>
      </p:sp>
      <p:sp>
        <p:nvSpPr>
          <p:cNvPr id="3503" name="Shape 3503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loja de música</a:t>
            </a:r>
          </a:p>
        </p:txBody>
      </p:sp>
      <p:sp>
        <p:nvSpPr>
          <p:cNvPr id="3504" name="Shape 3504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café</a:t>
            </a:r>
          </a:p>
        </p:txBody>
      </p:sp>
      <p:sp>
        <p:nvSpPr>
          <p:cNvPr id="3505" name="Shape 3505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drive through</a:t>
            </a:r>
          </a:p>
        </p:txBody>
      </p:sp>
      <p:sp>
        <p:nvSpPr>
          <p:cNvPr id="3506" name="Shape 3506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farmácia</a:t>
            </a:r>
          </a:p>
        </p:txBody>
      </p:sp>
      <p:sp>
        <p:nvSpPr>
          <p:cNvPr id="3507" name="Shape 350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508" name="Shape 3508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509" name="Shape 3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0" name="Shape 3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1" name="Shape 3511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Shape 3512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3" name="Shape 351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4" name="Shape 3514"/>
          <p:cNvSpPr txBox="1"/>
          <p:nvPr/>
        </p:nvSpPr>
        <p:spPr>
          <a:xfrm>
            <a:off x="19558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loja</a:t>
            </a:r>
          </a:p>
        </p:txBody>
      </p:sp>
      <p:sp>
        <p:nvSpPr>
          <p:cNvPr id="3515" name="Shape 3515"/>
          <p:cNvSpPr txBox="1"/>
          <p:nvPr/>
        </p:nvSpPr>
        <p:spPr>
          <a:xfrm>
            <a:off x="3771900" y="14906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 mercado</a:t>
            </a:r>
          </a:p>
        </p:txBody>
      </p:sp>
      <p:sp>
        <p:nvSpPr>
          <p:cNvPr id="3516" name="Shape 3516"/>
          <p:cNvSpPr txBox="1"/>
          <p:nvPr/>
        </p:nvSpPr>
        <p:spPr>
          <a:xfrm>
            <a:off x="5562600" y="15240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talho</a:t>
            </a:r>
          </a:p>
        </p:txBody>
      </p:sp>
      <p:sp>
        <p:nvSpPr>
          <p:cNvPr id="3517" name="Shape 3517"/>
          <p:cNvSpPr txBox="1"/>
          <p:nvPr/>
        </p:nvSpPr>
        <p:spPr>
          <a:xfrm>
            <a:off x="7340600" y="1524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centro comercial</a:t>
            </a:r>
          </a:p>
        </p:txBody>
      </p:sp>
      <p:pic>
        <p:nvPicPr>
          <p:cNvPr id="3518" name="Shape 35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9" name="Shape 3519"/>
          <p:cNvSpPr/>
          <p:nvPr/>
        </p:nvSpPr>
        <p:spPr>
          <a:xfrm>
            <a:off x="533400" y="3200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0" name="Shape 3520"/>
          <p:cNvSpPr/>
          <p:nvPr/>
        </p:nvSpPr>
        <p:spPr>
          <a:xfrm>
            <a:off x="4152900" y="18415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Shape 3521"/>
          <p:cNvSpPr/>
          <p:nvPr/>
        </p:nvSpPr>
        <p:spPr>
          <a:xfrm>
            <a:off x="5943600" y="18732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Shape 3522"/>
          <p:cNvSpPr/>
          <p:nvPr/>
        </p:nvSpPr>
        <p:spPr>
          <a:xfrm>
            <a:off x="2362200" y="31940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3" name="Shape 3523"/>
          <p:cNvSpPr/>
          <p:nvPr/>
        </p:nvSpPr>
        <p:spPr>
          <a:xfrm>
            <a:off x="5943600" y="31940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4" name="Shape 3524"/>
          <p:cNvSpPr/>
          <p:nvPr/>
        </p:nvSpPr>
        <p:spPr>
          <a:xfrm>
            <a:off x="7708900" y="3200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5" name="Shape 3525"/>
          <p:cNvSpPr/>
          <p:nvPr/>
        </p:nvSpPr>
        <p:spPr>
          <a:xfrm>
            <a:off x="41529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Shape 3526"/>
          <p:cNvSpPr/>
          <p:nvPr/>
        </p:nvSpPr>
        <p:spPr>
          <a:xfrm>
            <a:off x="4152900" y="31940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Shape 3527"/>
          <p:cNvSpPr/>
          <p:nvPr/>
        </p:nvSpPr>
        <p:spPr>
          <a:xfrm>
            <a:off x="59436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8" name="Shape 3528"/>
          <p:cNvSpPr/>
          <p:nvPr/>
        </p:nvSpPr>
        <p:spPr>
          <a:xfrm>
            <a:off x="7708900" y="18732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9" name="Shape 3529"/>
          <p:cNvSpPr/>
          <p:nvPr/>
        </p:nvSpPr>
        <p:spPr>
          <a:xfrm>
            <a:off x="23622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0" name="Shape 3530"/>
          <p:cNvSpPr/>
          <p:nvPr/>
        </p:nvSpPr>
        <p:spPr>
          <a:xfrm>
            <a:off x="5334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1" name="Shape 35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58961"/>
            <a:ext cx="674687" cy="67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2" name="Shape 35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2133600"/>
            <a:ext cx="400049" cy="40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3" name="Shape 35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3636" y="3208336"/>
            <a:ext cx="703262" cy="70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4" name="Shape 35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3276600"/>
            <a:ext cx="665161" cy="66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5" name="Shape 35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52900" y="31623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6" name="Shape 35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00400"/>
            <a:ext cx="747711" cy="7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7" name="Shape 35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16437" y="3398837"/>
            <a:ext cx="512762" cy="51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8" name="Shape 35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96200" y="3276600"/>
            <a:ext cx="512762" cy="51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9" name="Shape 35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24800" y="32639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0" name="Shape 35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8900" y="20574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Shape 3541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7924800" y="19812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Shape 3542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4419600" y="21336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Shape 35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2587" y="1906586"/>
            <a:ext cx="530224" cy="53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Shape 35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4821237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Shape 35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200" y="48006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Shape 35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6600" y="45720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7" name="Shape 35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7600" y="4510087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8" name="Shape 35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2587" y="4510087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Shape 3549"/>
          <p:cNvPicPr preferRelativeResize="0"/>
          <p:nvPr/>
        </p:nvPicPr>
        <p:blipFill rotWithShape="1">
          <a:blip r:embed="rId18">
            <a:alphaModFix/>
          </a:blip>
          <a:srcRect b="0" l="0" r="0" t="39234"/>
          <a:stretch/>
        </p:blipFill>
        <p:spPr>
          <a:xfrm>
            <a:off x="4235450" y="4945062"/>
            <a:ext cx="673099" cy="40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Shape 35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48362" y="4576762"/>
            <a:ext cx="439736" cy="43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1" name="Shape 3551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6191250" y="4800600"/>
            <a:ext cx="609599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Shape 3556"/>
          <p:cNvSpPr/>
          <p:nvPr/>
        </p:nvSpPr>
        <p:spPr>
          <a:xfrm>
            <a:off x="5562600" y="1524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Shape 3557"/>
          <p:cNvSpPr/>
          <p:nvPr/>
        </p:nvSpPr>
        <p:spPr>
          <a:xfrm>
            <a:off x="3786187" y="1524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8" name="Shape 3558"/>
          <p:cNvSpPr/>
          <p:nvPr/>
        </p:nvSpPr>
        <p:spPr>
          <a:xfrm>
            <a:off x="7340600" y="1524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9" name="Shape 3559"/>
          <p:cNvSpPr/>
          <p:nvPr/>
        </p:nvSpPr>
        <p:spPr>
          <a:xfrm>
            <a:off x="1981200" y="1512887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0" name="Shape 3560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1" name="Shape 3561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2" name="Shape 3562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Shape 3563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4" name="Shape 3564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Shape 3565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6" name="Shape 3566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7" name="Shape 3567"/>
          <p:cNvSpPr/>
          <p:nvPr/>
        </p:nvSpPr>
        <p:spPr>
          <a:xfrm>
            <a:off x="3786187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8" name="Shape 3568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9" name="Shape 3569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0" name="Shape 3570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Shape 3571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2" name="Shape 3572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Shape 357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4" name="Shape 357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575" name="Shape 357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6" name="Shape 357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577" name="Shape 357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3578" name="Shape 357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579" name="Shape 3579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campo</a:t>
            </a:r>
          </a:p>
        </p:txBody>
      </p:sp>
      <p:sp>
        <p:nvSpPr>
          <p:cNvPr id="3580" name="Shape 3580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lago</a:t>
            </a:r>
          </a:p>
        </p:txBody>
      </p:sp>
      <p:sp>
        <p:nvSpPr>
          <p:cNvPr id="3581" name="Shape 3581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floresta</a:t>
            </a:r>
          </a:p>
        </p:txBody>
      </p:sp>
      <p:sp>
        <p:nvSpPr>
          <p:cNvPr id="3582" name="Shape 3582"/>
          <p:cNvSpPr txBox="1"/>
          <p:nvPr/>
        </p:nvSpPr>
        <p:spPr>
          <a:xfrm>
            <a:off x="5562600" y="289401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campo</a:t>
            </a:r>
          </a:p>
        </p:txBody>
      </p:sp>
      <p:sp>
        <p:nvSpPr>
          <p:cNvPr id="3583" name="Shape 3583"/>
          <p:cNvSpPr txBox="1"/>
          <p:nvPr/>
        </p:nvSpPr>
        <p:spPr>
          <a:xfrm>
            <a:off x="7340600" y="28479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jardim</a:t>
            </a:r>
          </a:p>
        </p:txBody>
      </p:sp>
      <p:sp>
        <p:nvSpPr>
          <p:cNvPr id="3584" name="Shape 3584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585" name="Shape 3585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586" name="Shape 3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Shape 35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8" name="Shape 358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Shape 3589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0" name="Shape 3590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91" name="Shape 3591"/>
          <p:cNvSpPr txBox="1"/>
          <p:nvPr/>
        </p:nvSpPr>
        <p:spPr>
          <a:xfrm>
            <a:off x="19558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lugar exterior</a:t>
            </a:r>
          </a:p>
        </p:txBody>
      </p:sp>
      <p:sp>
        <p:nvSpPr>
          <p:cNvPr id="3592" name="Shape 3592"/>
          <p:cNvSpPr txBox="1"/>
          <p:nvPr/>
        </p:nvSpPr>
        <p:spPr>
          <a:xfrm>
            <a:off x="37719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rua</a:t>
            </a:r>
          </a:p>
        </p:txBody>
      </p:sp>
      <p:sp>
        <p:nvSpPr>
          <p:cNvPr id="3593" name="Shape 3593"/>
          <p:cNvSpPr txBox="1"/>
          <p:nvPr/>
        </p:nvSpPr>
        <p:spPr>
          <a:xfrm>
            <a:off x="5562600" y="15240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parque de estacionament</a:t>
            </a:r>
          </a:p>
        </p:txBody>
      </p:sp>
      <p:sp>
        <p:nvSpPr>
          <p:cNvPr id="3594" name="Shape 3594"/>
          <p:cNvSpPr txBox="1"/>
          <p:nvPr/>
        </p:nvSpPr>
        <p:spPr>
          <a:xfrm>
            <a:off x="73406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praia</a:t>
            </a:r>
          </a:p>
        </p:txBody>
      </p:sp>
      <p:pic>
        <p:nvPicPr>
          <p:cNvPr id="3595" name="Shape 35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6" name="Shape 3596"/>
          <p:cNvSpPr/>
          <p:nvPr/>
        </p:nvSpPr>
        <p:spPr>
          <a:xfrm>
            <a:off x="2438400" y="18923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7" name="Shape 35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2100" y="167005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Shape 3598"/>
          <p:cNvPicPr preferRelativeResize="0"/>
          <p:nvPr/>
        </p:nvPicPr>
        <p:blipFill rotWithShape="1">
          <a:blip r:embed="rId7">
            <a:alphaModFix/>
          </a:blip>
          <a:srcRect b="0" l="0" r="0" t="32958"/>
          <a:stretch/>
        </p:blipFill>
        <p:spPr>
          <a:xfrm>
            <a:off x="5537200" y="2057400"/>
            <a:ext cx="939799" cy="63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Shape 3599"/>
          <p:cNvPicPr preferRelativeResize="0"/>
          <p:nvPr/>
        </p:nvPicPr>
        <p:blipFill rotWithShape="1">
          <a:blip r:embed="rId7">
            <a:alphaModFix/>
          </a:blip>
          <a:srcRect b="0" l="0" r="0" t="32958"/>
          <a:stretch/>
        </p:blipFill>
        <p:spPr>
          <a:xfrm>
            <a:off x="6223000" y="2057400"/>
            <a:ext cx="939799" cy="63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Shape 3600"/>
          <p:cNvPicPr preferRelativeResize="0"/>
          <p:nvPr/>
        </p:nvPicPr>
        <p:blipFill rotWithShape="1">
          <a:blip r:embed="rId8">
            <a:alphaModFix/>
          </a:blip>
          <a:srcRect b="0" l="0" r="55468" t="42950"/>
          <a:stretch/>
        </p:blipFill>
        <p:spPr>
          <a:xfrm>
            <a:off x="7823200" y="1841500"/>
            <a:ext cx="600075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1" name="Shape 36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01025" y="2057400"/>
            <a:ext cx="22225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Shape 36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07100" y="319405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Shape 36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20900" y="2946400"/>
            <a:ext cx="13081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4" name="Shape 360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5" name="Shape 36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6400" y="335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6" name="Shape 360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974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7" name="Shape 360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64200" y="2000250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8" name="Shape 36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77000" y="2000250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9" name="Shape 36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0" y="1862136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0" name="Shape 36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070225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Shape 36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96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Shape 361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Shape 361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8" name="Shape 361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9" name="Shape 361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Shape 3620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Shape 3621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2" name="Shape 362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3" name="Shape 3623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4" name="Shape 3624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5" name="Shape 3625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Shape 3626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Shape 3627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Shape 3628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Shape 362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0" name="Shape 363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1" name="Shape 363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Shape 363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3" name="Shape 363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Shape 363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635" name="Shape 363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6" name="Shape 363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637" name="Shape 363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3638" name="Shape 363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639" name="Shape 3639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casa</a:t>
            </a:r>
          </a:p>
        </p:txBody>
      </p:sp>
      <p:sp>
        <p:nvSpPr>
          <p:cNvPr id="3640" name="Shape 3640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cave</a:t>
            </a:r>
          </a:p>
        </p:txBody>
      </p:sp>
      <p:sp>
        <p:nvSpPr>
          <p:cNvPr id="3641" name="Shape 3641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 de jantar</a:t>
            </a:r>
          </a:p>
        </p:txBody>
      </p:sp>
      <p:sp>
        <p:nvSpPr>
          <p:cNvPr id="3642" name="Shape 3642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</a:t>
            </a:r>
          </a:p>
        </p:txBody>
      </p:sp>
      <p:sp>
        <p:nvSpPr>
          <p:cNvPr id="3643" name="Shape 3643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sotão</a:t>
            </a:r>
          </a:p>
        </p:txBody>
      </p:sp>
      <p:sp>
        <p:nvSpPr>
          <p:cNvPr id="3644" name="Shape 3644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casa de banho</a:t>
            </a:r>
          </a:p>
        </p:txBody>
      </p:sp>
      <p:sp>
        <p:nvSpPr>
          <p:cNvPr id="3645" name="Shape 3645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cozinha</a:t>
            </a:r>
          </a:p>
        </p:txBody>
      </p:sp>
      <p:sp>
        <p:nvSpPr>
          <p:cNvPr id="3646" name="Shape 3646"/>
          <p:cNvSpPr txBox="1"/>
          <p:nvPr/>
        </p:nvSpPr>
        <p:spPr>
          <a:xfrm>
            <a:off x="37719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 de estar</a:t>
            </a:r>
          </a:p>
        </p:txBody>
      </p:sp>
      <p:sp>
        <p:nvSpPr>
          <p:cNvPr id="3647" name="Shape 3647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 de estudo</a:t>
            </a:r>
          </a:p>
        </p:txBody>
      </p:sp>
      <p:sp>
        <p:nvSpPr>
          <p:cNvPr id="3648" name="Shape 3648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quarto</a:t>
            </a:r>
          </a:p>
        </p:txBody>
      </p:sp>
      <p:sp>
        <p:nvSpPr>
          <p:cNvPr id="3649" name="Shape 3649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escadas</a:t>
            </a:r>
          </a:p>
        </p:txBody>
      </p:sp>
      <p:sp>
        <p:nvSpPr>
          <p:cNvPr id="3650" name="Shape 3650"/>
          <p:cNvSpPr txBox="1"/>
          <p:nvPr/>
        </p:nvSpPr>
        <p:spPr>
          <a:xfrm>
            <a:off x="3771900" y="4170362"/>
            <a:ext cx="1600199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3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casa das máquinas</a:t>
            </a:r>
          </a:p>
        </p:txBody>
      </p:sp>
      <p:sp>
        <p:nvSpPr>
          <p:cNvPr id="3651" name="Shape 3651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652" name="Shape 3652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653" name="Shape 36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Shape 36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5" name="Shape 3655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6" name="Shape 3656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66006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7" name="Shape 3657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658" name="Shape 3658"/>
          <p:cNvSpPr txBox="1"/>
          <p:nvPr/>
        </p:nvSpPr>
        <p:spPr>
          <a:xfrm>
            <a:off x="5562600" y="4191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quarto de brincar</a:t>
            </a:r>
          </a:p>
        </p:txBody>
      </p:sp>
      <p:sp>
        <p:nvSpPr>
          <p:cNvPr id="3659" name="Shape 3659"/>
          <p:cNvSpPr txBox="1"/>
          <p:nvPr/>
        </p:nvSpPr>
        <p:spPr>
          <a:xfrm>
            <a:off x="1981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meu quarto</a:t>
            </a:r>
          </a:p>
        </p:txBody>
      </p:sp>
      <p:sp>
        <p:nvSpPr>
          <p:cNvPr id="3660" name="Shape 3660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andar de cima</a:t>
            </a:r>
          </a:p>
        </p:txBody>
      </p:sp>
      <p:sp>
        <p:nvSpPr>
          <p:cNvPr id="3661" name="Shape 3661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andar de baixo</a:t>
            </a:r>
          </a:p>
        </p:txBody>
      </p:sp>
      <p:sp>
        <p:nvSpPr>
          <p:cNvPr id="3662" name="Shape 3662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escritório</a:t>
            </a:r>
          </a:p>
        </p:txBody>
      </p:sp>
      <p:pic>
        <p:nvPicPr>
          <p:cNvPr id="3663" name="Shape 36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6550" y="3273425"/>
            <a:ext cx="882649" cy="55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4" name="Shape 36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273425"/>
            <a:ext cx="765175" cy="7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5" name="Shape 36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470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Shape 36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3144836"/>
            <a:ext cx="873125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7" name="Shape 3667"/>
          <p:cNvSpPr/>
          <p:nvPr/>
        </p:nvSpPr>
        <p:spPr>
          <a:xfrm>
            <a:off x="2392361" y="1849436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8" name="Shape 36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68561" y="18415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Shape 36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44958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0" name="Shape 3670"/>
          <p:cNvSpPr/>
          <p:nvPr/>
        </p:nvSpPr>
        <p:spPr>
          <a:xfrm>
            <a:off x="2330450" y="32448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1" name="Shape 3671"/>
          <p:cNvSpPr/>
          <p:nvPr/>
        </p:nvSpPr>
        <p:spPr>
          <a:xfrm>
            <a:off x="4151312" y="18415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2" name="Shape 3672"/>
          <p:cNvSpPr/>
          <p:nvPr/>
        </p:nvSpPr>
        <p:spPr>
          <a:xfrm>
            <a:off x="5969000" y="18415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3" name="Shape 3673"/>
          <p:cNvSpPr/>
          <p:nvPr/>
        </p:nvSpPr>
        <p:spPr>
          <a:xfrm>
            <a:off x="7708900" y="18415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4" name="Shape 3674"/>
          <p:cNvSpPr/>
          <p:nvPr/>
        </p:nvSpPr>
        <p:spPr>
          <a:xfrm>
            <a:off x="533400" y="31940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5" name="Shape 3675"/>
          <p:cNvSpPr/>
          <p:nvPr/>
        </p:nvSpPr>
        <p:spPr>
          <a:xfrm>
            <a:off x="4152900" y="32131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6" name="Shape 3676"/>
          <p:cNvSpPr/>
          <p:nvPr/>
        </p:nvSpPr>
        <p:spPr>
          <a:xfrm>
            <a:off x="5969000" y="31940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7" name="Shape 3677"/>
          <p:cNvSpPr/>
          <p:nvPr/>
        </p:nvSpPr>
        <p:spPr>
          <a:xfrm>
            <a:off x="7724775" y="320040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8" name="Shape 36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7262" y="1873250"/>
            <a:ext cx="769937" cy="769937"/>
          </a:xfrm>
          <a:prstGeom prst="rect">
            <a:avLst/>
          </a:prstGeom>
          <a:noFill/>
          <a:ln>
            <a:noFill/>
          </a:ln>
        </p:spPr>
      </p:pic>
      <p:sp>
        <p:nvSpPr>
          <p:cNvPr id="3679" name="Shape 3679"/>
          <p:cNvSpPr/>
          <p:nvPr/>
        </p:nvSpPr>
        <p:spPr>
          <a:xfrm>
            <a:off x="533400" y="45100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0" name="Shape 3680"/>
          <p:cNvSpPr/>
          <p:nvPr/>
        </p:nvSpPr>
        <p:spPr>
          <a:xfrm>
            <a:off x="4146550" y="452913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1" name="Shape 3681"/>
          <p:cNvSpPr/>
          <p:nvPr/>
        </p:nvSpPr>
        <p:spPr>
          <a:xfrm>
            <a:off x="5969000" y="45402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2" name="Shape 3682"/>
          <p:cNvSpPr/>
          <p:nvPr/>
        </p:nvSpPr>
        <p:spPr>
          <a:xfrm>
            <a:off x="5969000" y="5881687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3" name="Shape 368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3200400"/>
            <a:ext cx="679449" cy="67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4" name="Shape 368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0" y="5943600"/>
            <a:ext cx="604837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5" name="Shape 36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9562" y="1801811"/>
            <a:ext cx="757236" cy="75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6" name="Shape 36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51362" y="2125661"/>
            <a:ext cx="433386" cy="43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7" name="Shape 368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1000" y="5788025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8" name="Shape 368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05287" y="4495800"/>
            <a:ext cx="785811" cy="7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9" name="Shape 368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69000" y="4529137"/>
            <a:ext cx="754062" cy="754062"/>
          </a:xfrm>
          <a:prstGeom prst="rect">
            <a:avLst/>
          </a:prstGeom>
          <a:noFill/>
          <a:ln>
            <a:noFill/>
          </a:ln>
        </p:spPr>
      </p:pic>
      <p:sp>
        <p:nvSpPr>
          <p:cNvPr id="3690" name="Shape 3690"/>
          <p:cNvSpPr/>
          <p:nvPr/>
        </p:nvSpPr>
        <p:spPr>
          <a:xfrm>
            <a:off x="2387600" y="4540250"/>
            <a:ext cx="838199" cy="717550"/>
          </a:xfrm>
          <a:prstGeom prst="roundRect">
            <a:avLst>
              <a:gd fmla="val 3600" name="adj"/>
            </a:avLst>
          </a:prstGeom>
          <a:noFill/>
          <a:ln cap="flat" cmpd="sng" w="381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1" name="Shape 36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5788025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2" name="Shape 369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67000" y="5788025"/>
            <a:ext cx="809624" cy="809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3" name="Shape 3693"/>
          <p:cNvCxnSpPr/>
          <p:nvPr/>
        </p:nvCxnSpPr>
        <p:spPr>
          <a:xfrm rot="-5400000">
            <a:off x="206462" y="6222962"/>
            <a:ext cx="653999" cy="3299"/>
          </a:xfrm>
          <a:prstGeom prst="bentConnector3">
            <a:avLst>
              <a:gd fmla="val 10795" name="adj1"/>
            </a:avLst>
          </a:prstGeom>
          <a:noFill/>
          <a:ln cap="flat" cmpd="sng" w="7630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694" name="Shape 3694"/>
          <p:cNvCxnSpPr/>
          <p:nvPr/>
        </p:nvCxnSpPr>
        <p:spPr>
          <a:xfrm rot="5400000">
            <a:off x="2121786" y="6209549"/>
            <a:ext cx="692100" cy="7800"/>
          </a:xfrm>
          <a:prstGeom prst="bentConnector3">
            <a:avLst>
              <a:gd fmla="val 10801" name="adj1"/>
            </a:avLst>
          </a:prstGeom>
          <a:noFill/>
          <a:ln cap="flat" cmpd="sng" w="7630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3695" name="Shape 369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46375" y="4665662"/>
            <a:ext cx="604837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6" name="Shape 3696"/>
          <p:cNvPicPr preferRelativeResize="0"/>
          <p:nvPr/>
        </p:nvPicPr>
        <p:blipFill rotWithShape="1">
          <a:blip r:embed="rId21">
            <a:alphaModFix/>
          </a:blip>
          <a:srcRect b="0" l="0" r="45581" t="0"/>
          <a:stretch/>
        </p:blipFill>
        <p:spPr>
          <a:xfrm>
            <a:off x="2455861" y="4572000"/>
            <a:ext cx="400049" cy="715962"/>
          </a:xfrm>
          <a:prstGeom prst="rect">
            <a:avLst/>
          </a:prstGeom>
          <a:noFill/>
          <a:ln>
            <a:noFill/>
          </a:ln>
        </p:spPr>
      </p:pic>
      <p:sp>
        <p:nvSpPr>
          <p:cNvPr id="3697" name="Shape 3697"/>
          <p:cNvSpPr/>
          <p:nvPr/>
        </p:nvSpPr>
        <p:spPr>
          <a:xfrm>
            <a:off x="2330450" y="4625975"/>
            <a:ext cx="731837" cy="644524"/>
          </a:xfrm>
          <a:prstGeom prst="ellipse">
            <a:avLst/>
          </a:prstGeom>
          <a:noFill/>
          <a:ln cap="flat" cmpd="sng" w="57225">
            <a:solidFill>
              <a:srgbClr val="2227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8" name="Shape 3698"/>
          <p:cNvCxnSpPr/>
          <p:nvPr/>
        </p:nvCxnSpPr>
        <p:spPr>
          <a:xfrm flipH="1">
            <a:off x="7767637" y="2127250"/>
            <a:ext cx="7937" cy="312737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9" name="Shape 3699"/>
          <p:cNvCxnSpPr/>
          <p:nvPr/>
        </p:nvCxnSpPr>
        <p:spPr>
          <a:xfrm flipH="1" rot="10800000">
            <a:off x="7772400" y="2122486"/>
            <a:ext cx="608011" cy="320675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0" name="Shape 3700"/>
          <p:cNvCxnSpPr/>
          <p:nvPr/>
        </p:nvCxnSpPr>
        <p:spPr>
          <a:xfrm flipH="1">
            <a:off x="8377237" y="1905000"/>
            <a:ext cx="7937" cy="220662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1" name="Shape 3701"/>
          <p:cNvCxnSpPr/>
          <p:nvPr/>
        </p:nvCxnSpPr>
        <p:spPr>
          <a:xfrm flipH="1" rot="10800000">
            <a:off x="8077200" y="2206624"/>
            <a:ext cx="457200" cy="287337"/>
          </a:xfrm>
          <a:prstGeom prst="straightConnector1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705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Shape 3706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7" name="Shape 3707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8" name="Shape 3708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9" name="Shape 3709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0" name="Shape 3710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1" name="Shape 371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2" name="Shape 3712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3" name="Shape 3713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4" name="Shape 3714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5" name="Shape 371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6" name="Shape 3716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7" name="Shape 371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8" name="Shape 371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9" name="Shape 371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0" name="Shape 372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1" name="Shape 3721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2" name="Shape 3722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3" name="Shape 3723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4" name="Shape 372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5" name="Shape 3725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726" name="Shape 3726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3727" name="Shape 3727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728" name="Shape 3728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fazer</a:t>
            </a:r>
          </a:p>
        </p:txBody>
      </p:sp>
      <p:sp>
        <p:nvSpPr>
          <p:cNvPr id="3729" name="Shape 3729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ajudar</a:t>
            </a:r>
          </a:p>
        </p:txBody>
      </p:sp>
      <p:sp>
        <p:nvSpPr>
          <p:cNvPr id="3730" name="Shape 3730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olhar</a:t>
            </a:r>
          </a:p>
        </p:txBody>
      </p:sp>
      <p:sp>
        <p:nvSpPr>
          <p:cNvPr id="3731" name="Shape 3731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</a:t>
            </a:r>
          </a:p>
        </p:txBody>
      </p:sp>
      <p:sp>
        <p:nvSpPr>
          <p:cNvPr id="3732" name="Shape 3732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parar</a:t>
            </a:r>
          </a:p>
        </p:txBody>
      </p:sp>
      <p:sp>
        <p:nvSpPr>
          <p:cNvPr id="3733" name="Shape 3733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vir</a:t>
            </a:r>
          </a:p>
        </p:txBody>
      </p:sp>
      <p:sp>
        <p:nvSpPr>
          <p:cNvPr id="3734" name="Shape 3734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buscar</a:t>
            </a:r>
          </a:p>
        </p:txBody>
      </p:sp>
      <p:sp>
        <p:nvSpPr>
          <p:cNvPr id="3735" name="Shape 3735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gostar</a:t>
            </a:r>
          </a:p>
        </p:txBody>
      </p:sp>
      <p:sp>
        <p:nvSpPr>
          <p:cNvPr id="3736" name="Shape 3736"/>
          <p:cNvSpPr txBox="1"/>
          <p:nvPr/>
        </p:nvSpPr>
        <p:spPr>
          <a:xfrm>
            <a:off x="37719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fazer</a:t>
            </a:r>
          </a:p>
        </p:txBody>
      </p:sp>
      <p:sp>
        <p:nvSpPr>
          <p:cNvPr id="3737" name="Shape 3737"/>
          <p:cNvSpPr txBox="1"/>
          <p:nvPr/>
        </p:nvSpPr>
        <p:spPr>
          <a:xfrm>
            <a:off x="5562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pôr/colocar</a:t>
            </a:r>
          </a:p>
        </p:txBody>
      </p:sp>
      <p:sp>
        <p:nvSpPr>
          <p:cNvPr id="3738" name="Shape 3738"/>
          <p:cNvSpPr txBox="1"/>
          <p:nvPr/>
        </p:nvSpPr>
        <p:spPr>
          <a:xfrm>
            <a:off x="7340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dizer</a:t>
            </a:r>
          </a:p>
        </p:txBody>
      </p:sp>
      <p:sp>
        <p:nvSpPr>
          <p:cNvPr id="3739" name="Shape 3739"/>
          <p:cNvSpPr txBox="1"/>
          <p:nvPr/>
        </p:nvSpPr>
        <p:spPr>
          <a:xfrm>
            <a:off x="19812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virar</a:t>
            </a:r>
          </a:p>
        </p:txBody>
      </p:sp>
      <p:sp>
        <p:nvSpPr>
          <p:cNvPr id="3740" name="Shape 3740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pensar</a:t>
            </a:r>
          </a:p>
        </p:txBody>
      </p:sp>
      <p:sp>
        <p:nvSpPr>
          <p:cNvPr id="3741" name="Shape 3741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742" name="Shape 37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3" name="Shape 374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4" name="Shape 3744"/>
          <p:cNvSpPr txBox="1"/>
          <p:nvPr/>
        </p:nvSpPr>
        <p:spPr>
          <a:xfrm>
            <a:off x="1524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levar</a:t>
            </a:r>
          </a:p>
        </p:txBody>
      </p:sp>
      <p:pic>
        <p:nvPicPr>
          <p:cNvPr id="3745" name="Shape 3745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46" name="Shape 3746"/>
          <p:cNvSpPr txBox="1"/>
          <p:nvPr/>
        </p:nvSpPr>
        <p:spPr>
          <a:xfrm>
            <a:off x="19812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escutar</a:t>
            </a:r>
          </a:p>
        </p:txBody>
      </p:sp>
      <p:sp>
        <p:nvSpPr>
          <p:cNvPr id="3747" name="Shape 3747"/>
          <p:cNvSpPr txBox="1"/>
          <p:nvPr/>
        </p:nvSpPr>
        <p:spPr>
          <a:xfrm>
            <a:off x="55626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</a:t>
            </a:r>
          </a:p>
        </p:txBody>
      </p:sp>
      <p:sp>
        <p:nvSpPr>
          <p:cNvPr id="3748" name="Shape 3748"/>
          <p:cNvSpPr txBox="1"/>
          <p:nvPr/>
        </p:nvSpPr>
        <p:spPr>
          <a:xfrm>
            <a:off x="37719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abrir</a:t>
            </a:r>
          </a:p>
        </p:txBody>
      </p:sp>
      <p:sp>
        <p:nvSpPr>
          <p:cNvPr id="3749" name="Shape 3749"/>
          <p:cNvSpPr txBox="1"/>
          <p:nvPr/>
        </p:nvSpPr>
        <p:spPr>
          <a:xfrm>
            <a:off x="5562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fechar</a:t>
            </a:r>
          </a:p>
        </p:txBody>
      </p:sp>
      <p:sp>
        <p:nvSpPr>
          <p:cNvPr id="3750" name="Shape 3750"/>
          <p:cNvSpPr txBox="1"/>
          <p:nvPr/>
        </p:nvSpPr>
        <p:spPr>
          <a:xfrm>
            <a:off x="7340600" y="5541962"/>
            <a:ext cx="1600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Mais palavras de acção</a:t>
            </a:r>
          </a:p>
        </p:txBody>
      </p:sp>
      <p:pic>
        <p:nvPicPr>
          <p:cNvPr id="3751" name="Shape 37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2200" y="44196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2" name="Shape 3752"/>
          <p:cNvPicPr preferRelativeResize="0"/>
          <p:nvPr/>
        </p:nvPicPr>
        <p:blipFill rotWithShape="1">
          <a:blip r:embed="rId6">
            <a:alphaModFix/>
          </a:blip>
          <a:srcRect b="35307" l="0" r="37973" t="16969"/>
          <a:stretch/>
        </p:blipFill>
        <p:spPr>
          <a:xfrm>
            <a:off x="7648575" y="3263900"/>
            <a:ext cx="808037" cy="62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3" name="Shape 3753"/>
          <p:cNvPicPr preferRelativeResize="0"/>
          <p:nvPr/>
        </p:nvPicPr>
        <p:blipFill rotWithShape="1">
          <a:blip r:embed="rId7">
            <a:alphaModFix/>
          </a:blip>
          <a:srcRect b="16899" l="0" r="0" t="0"/>
          <a:stretch/>
        </p:blipFill>
        <p:spPr>
          <a:xfrm>
            <a:off x="469900" y="3213100"/>
            <a:ext cx="900111" cy="747711"/>
          </a:xfrm>
          <a:prstGeom prst="rect">
            <a:avLst/>
          </a:prstGeom>
          <a:noFill/>
          <a:ln>
            <a:noFill/>
          </a:ln>
        </p:spPr>
      </p:pic>
      <p:sp>
        <p:nvSpPr>
          <p:cNvPr id="3754" name="Shape 3754"/>
          <p:cNvSpPr/>
          <p:nvPr/>
        </p:nvSpPr>
        <p:spPr>
          <a:xfrm>
            <a:off x="869950" y="3459162"/>
            <a:ext cx="122237" cy="122237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Shape 3755"/>
          <p:cNvSpPr/>
          <p:nvPr/>
        </p:nvSpPr>
        <p:spPr>
          <a:xfrm>
            <a:off x="869950" y="3611562"/>
            <a:ext cx="122237" cy="122237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6" name="Shape 37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6800" y="57658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7" name="Shape 37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4800" y="4429125"/>
            <a:ext cx="923924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8" name="Shape 37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80300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9" name="Shape 3759"/>
          <p:cNvSpPr/>
          <p:nvPr/>
        </p:nvSpPr>
        <p:spPr>
          <a:xfrm>
            <a:off x="8153400" y="4648200"/>
            <a:ext cx="546099" cy="3810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0" name="Shape 37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9725" y="5768975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1" name="Shape 37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400" y="5768975"/>
            <a:ext cx="962024" cy="96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2" name="Shape 3762"/>
          <p:cNvPicPr preferRelativeResize="0"/>
          <p:nvPr/>
        </p:nvPicPr>
        <p:blipFill rotWithShape="1">
          <a:blip r:embed="rId13">
            <a:alphaModFix/>
          </a:blip>
          <a:srcRect b="0" l="0" r="48316" t="0"/>
          <a:stretch/>
        </p:blipFill>
        <p:spPr>
          <a:xfrm>
            <a:off x="6097587" y="4343400"/>
            <a:ext cx="530224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3" name="Shape 3763"/>
          <p:cNvSpPr/>
          <p:nvPr/>
        </p:nvSpPr>
        <p:spPr>
          <a:xfrm>
            <a:off x="6477000" y="4840287"/>
            <a:ext cx="333374" cy="341311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4" name="Shape 376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14800" y="3022600"/>
            <a:ext cx="923924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5" name="Shape 376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1801811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6" name="Shape 376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410450" y="1549400"/>
            <a:ext cx="1117599" cy="1117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7" name="Shape 3767"/>
          <p:cNvCxnSpPr/>
          <p:nvPr/>
        </p:nvCxnSpPr>
        <p:spPr>
          <a:xfrm>
            <a:off x="7772400" y="2286000"/>
            <a:ext cx="624000" cy="324000"/>
          </a:xfrm>
          <a:prstGeom prst="bentConnector3">
            <a:avLst>
              <a:gd fmla="val 10798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768" name="Shape 3768"/>
          <p:cNvCxnSpPr/>
          <p:nvPr/>
        </p:nvCxnSpPr>
        <p:spPr>
          <a:xfrm>
            <a:off x="8216900" y="2266950"/>
            <a:ext cx="624000" cy="324000"/>
          </a:xfrm>
          <a:prstGeom prst="bentConnector3">
            <a:avLst>
              <a:gd fmla="val 10798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3769" name="Shape 376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14561" y="172402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Shape 377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568575" y="1981200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1" name="Shape 377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58800" y="5765800"/>
            <a:ext cx="979487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2" name="Shape 377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69900" y="4318000"/>
            <a:ext cx="1117599" cy="111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3" name="Shape 3773"/>
          <p:cNvSpPr/>
          <p:nvPr/>
        </p:nvSpPr>
        <p:spPr>
          <a:xfrm>
            <a:off x="1204912" y="4359275"/>
            <a:ext cx="333374" cy="341311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4" name="Shape 3774"/>
          <p:cNvSpPr/>
          <p:nvPr/>
        </p:nvSpPr>
        <p:spPr>
          <a:xfrm>
            <a:off x="504825" y="4498975"/>
            <a:ext cx="333374" cy="301624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5" name="Shape 377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03912" y="3084511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6" name="Shape 3776"/>
          <p:cNvPicPr preferRelativeResize="0"/>
          <p:nvPr/>
        </p:nvPicPr>
        <p:blipFill rotWithShape="1">
          <a:blip r:embed="rId21">
            <a:alphaModFix/>
          </a:blip>
          <a:srcRect b="0" l="0" r="37375" t="0"/>
          <a:stretch/>
        </p:blipFill>
        <p:spPr>
          <a:xfrm rot="10800000">
            <a:off x="2363786" y="2944811"/>
            <a:ext cx="1017587" cy="1417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7" name="Shape 3777"/>
          <p:cNvCxnSpPr/>
          <p:nvPr/>
        </p:nvCxnSpPr>
        <p:spPr>
          <a:xfrm flipH="1" rot="10800000">
            <a:off x="6324600" y="3192324"/>
            <a:ext cx="533399" cy="30299"/>
          </a:xfrm>
          <a:prstGeom prst="bentConnector3">
            <a:avLst>
              <a:gd fmla="val 10807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8" name="Shape 3778"/>
          <p:cNvCxnSpPr/>
          <p:nvPr/>
        </p:nvCxnSpPr>
        <p:spPr>
          <a:xfrm flipH="1" rot="10800000">
            <a:off x="6324600" y="3732073"/>
            <a:ext cx="533399" cy="30299"/>
          </a:xfrm>
          <a:prstGeom prst="bentConnector3">
            <a:avLst>
              <a:gd fmla="val 10807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9" name="Shape 3779"/>
          <p:cNvCxnSpPr/>
          <p:nvPr/>
        </p:nvCxnSpPr>
        <p:spPr>
          <a:xfrm flipH="1" rot="10800000">
            <a:off x="6324600" y="3781287"/>
            <a:ext cx="533399" cy="30299"/>
          </a:xfrm>
          <a:prstGeom prst="bentConnector3">
            <a:avLst>
              <a:gd fmla="val 10807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0" name="Shape 3780"/>
          <p:cNvCxnSpPr/>
          <p:nvPr/>
        </p:nvCxnSpPr>
        <p:spPr>
          <a:xfrm rot="-5400000">
            <a:off x="6356249" y="3473437"/>
            <a:ext cx="700200" cy="1500"/>
          </a:xfrm>
          <a:prstGeom prst="bentConnector3">
            <a:avLst>
              <a:gd fmla="val 10792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1" name="Shape 3781"/>
          <p:cNvCxnSpPr/>
          <p:nvPr/>
        </p:nvCxnSpPr>
        <p:spPr>
          <a:xfrm rot="-5400000">
            <a:off x="6430111" y="3548887"/>
            <a:ext cx="701699" cy="1500"/>
          </a:xfrm>
          <a:prstGeom prst="bentConnector3">
            <a:avLst>
              <a:gd fmla="val 10800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2" name="Shape 3782"/>
          <p:cNvCxnSpPr/>
          <p:nvPr/>
        </p:nvCxnSpPr>
        <p:spPr>
          <a:xfrm rot="-5400000">
            <a:off x="6192062" y="3406087"/>
            <a:ext cx="415800" cy="1500"/>
          </a:xfrm>
          <a:prstGeom prst="bentConnector3">
            <a:avLst>
              <a:gd fmla="val 10793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3" name="Shape 3783"/>
          <p:cNvCxnSpPr/>
          <p:nvPr/>
        </p:nvCxnSpPr>
        <p:spPr>
          <a:xfrm flipH="1" rot="5400000">
            <a:off x="6133224" y="3388436"/>
            <a:ext cx="384299" cy="4799"/>
          </a:xfrm>
          <a:prstGeom prst="bentConnector3">
            <a:avLst>
              <a:gd fmla="val 10785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4" name="Shape 3784"/>
          <p:cNvSpPr/>
          <p:nvPr/>
        </p:nvSpPr>
        <p:spPr>
          <a:xfrm>
            <a:off x="6448425" y="3213100"/>
            <a:ext cx="333374" cy="211136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5" name="Shape 378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221661" y="5859462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6" name="Shape 37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Shape 37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8" name="Shape 378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62600" y="1316037"/>
            <a:ext cx="1625599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9" name="Shape 3789"/>
          <p:cNvCxnSpPr/>
          <p:nvPr/>
        </p:nvCxnSpPr>
        <p:spPr>
          <a:xfrm rot="5400000">
            <a:off x="6086424" y="2370149"/>
            <a:ext cx="477899" cy="4799"/>
          </a:xfrm>
          <a:prstGeom prst="bentConnector3">
            <a:avLst>
              <a:gd fmla="val 1079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Shape 3794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5" name="Shape 3795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6" name="Shape 3796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7" name="Shape 3797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8" name="Shape 3798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9" name="Shape 3799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0" name="Shape 3800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1" name="Shape 3801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Shape 3802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3" name="Shape 3803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4" name="Shape 3804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5" name="Shape 3805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6" name="Shape 3806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7" name="Shape 3807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8" name="Shape 3808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Shape 380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0" name="Shape 381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1" name="Shape 381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2" name="Shape 381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813" name="Shape 3813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814" name="Shape 3814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3815" name="Shape 3815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816" name="Shape 3816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sentir</a:t>
            </a:r>
          </a:p>
        </p:txBody>
      </p:sp>
      <p:sp>
        <p:nvSpPr>
          <p:cNvPr id="3817" name="Shape 3817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ler</a:t>
            </a:r>
          </a:p>
        </p:txBody>
      </p:sp>
      <p:sp>
        <p:nvSpPr>
          <p:cNvPr id="3818" name="Shape 3818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sentar</a:t>
            </a:r>
          </a:p>
        </p:txBody>
      </p:sp>
      <p:sp>
        <p:nvSpPr>
          <p:cNvPr id="3819" name="Shape 3819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levantar</a:t>
            </a:r>
          </a:p>
        </p:txBody>
      </p:sp>
      <p:sp>
        <p:nvSpPr>
          <p:cNvPr id="3820" name="Shape 3820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esperar</a:t>
            </a:r>
          </a:p>
        </p:txBody>
      </p:sp>
      <p:sp>
        <p:nvSpPr>
          <p:cNvPr id="3821" name="Shape 3821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ver/observar</a:t>
            </a:r>
          </a:p>
        </p:txBody>
      </p:sp>
      <p:sp>
        <p:nvSpPr>
          <p:cNvPr id="3822" name="Shape 3822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trabalhar</a:t>
            </a:r>
          </a:p>
        </p:txBody>
      </p:sp>
      <p:sp>
        <p:nvSpPr>
          <p:cNvPr id="3823" name="Shape 3823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brincar</a:t>
            </a:r>
          </a:p>
        </p:txBody>
      </p:sp>
      <p:sp>
        <p:nvSpPr>
          <p:cNvPr id="3824" name="Shape 3824"/>
          <p:cNvSpPr txBox="1"/>
          <p:nvPr/>
        </p:nvSpPr>
        <p:spPr>
          <a:xfrm>
            <a:off x="37719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dormir</a:t>
            </a:r>
          </a:p>
        </p:txBody>
      </p:sp>
      <p:sp>
        <p:nvSpPr>
          <p:cNvPr id="3825" name="Shape 3825"/>
          <p:cNvSpPr txBox="1"/>
          <p:nvPr/>
        </p:nvSpPr>
        <p:spPr>
          <a:xfrm>
            <a:off x="5562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  <p:sp>
        <p:nvSpPr>
          <p:cNvPr id="3826" name="Shape 3826"/>
          <p:cNvSpPr txBox="1"/>
          <p:nvPr/>
        </p:nvSpPr>
        <p:spPr>
          <a:xfrm>
            <a:off x="7340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tentar</a:t>
            </a:r>
          </a:p>
        </p:txBody>
      </p:sp>
      <p:sp>
        <p:nvSpPr>
          <p:cNvPr id="3827" name="Shape 3827"/>
          <p:cNvSpPr txBox="1"/>
          <p:nvPr/>
        </p:nvSpPr>
        <p:spPr>
          <a:xfrm>
            <a:off x="19812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perger</a:t>
            </a:r>
          </a:p>
        </p:txBody>
      </p:sp>
      <p:sp>
        <p:nvSpPr>
          <p:cNvPr id="3828" name="Shape 3828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saber</a:t>
            </a:r>
          </a:p>
        </p:txBody>
      </p:sp>
      <p:sp>
        <p:nvSpPr>
          <p:cNvPr id="3829" name="Shape 3829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830" name="Shape 38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Shape 3831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2" name="Shape 3832"/>
          <p:cNvSpPr txBox="1"/>
          <p:nvPr/>
        </p:nvSpPr>
        <p:spPr>
          <a:xfrm>
            <a:off x="1524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ganhar</a:t>
            </a:r>
          </a:p>
        </p:txBody>
      </p:sp>
      <p:pic>
        <p:nvPicPr>
          <p:cNvPr id="3833" name="Shape 3833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834" name="Shape 3834"/>
          <p:cNvSpPr txBox="1"/>
          <p:nvPr/>
        </p:nvSpPr>
        <p:spPr>
          <a:xfrm>
            <a:off x="19812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cantar</a:t>
            </a:r>
          </a:p>
        </p:txBody>
      </p:sp>
      <p:sp>
        <p:nvSpPr>
          <p:cNvPr id="3835" name="Shape 3835"/>
          <p:cNvSpPr txBox="1"/>
          <p:nvPr/>
        </p:nvSpPr>
        <p:spPr>
          <a:xfrm>
            <a:off x="55626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</a:t>
            </a:r>
          </a:p>
        </p:txBody>
      </p:sp>
      <p:sp>
        <p:nvSpPr>
          <p:cNvPr id="3836" name="Shape 3836"/>
          <p:cNvSpPr txBox="1"/>
          <p:nvPr/>
        </p:nvSpPr>
        <p:spPr>
          <a:xfrm>
            <a:off x="7340600" y="5541962"/>
            <a:ext cx="1600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837" name="Shape 3837"/>
          <p:cNvSpPr/>
          <p:nvPr/>
        </p:nvSpPr>
        <p:spPr>
          <a:xfrm>
            <a:off x="1204912" y="4359275"/>
            <a:ext cx="333374" cy="341311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Shape 3838"/>
          <p:cNvSpPr/>
          <p:nvPr/>
        </p:nvSpPr>
        <p:spPr>
          <a:xfrm>
            <a:off x="504825" y="4498975"/>
            <a:ext cx="333374" cy="301624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9" name="Shape 3839"/>
          <p:cNvCxnSpPr/>
          <p:nvPr/>
        </p:nvCxnSpPr>
        <p:spPr>
          <a:xfrm flipH="1" rot="10800000">
            <a:off x="6324600" y="3192324"/>
            <a:ext cx="533399" cy="30299"/>
          </a:xfrm>
          <a:prstGeom prst="bentConnector3">
            <a:avLst>
              <a:gd fmla="val 10807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0" name="Shape 3840"/>
          <p:cNvCxnSpPr/>
          <p:nvPr/>
        </p:nvCxnSpPr>
        <p:spPr>
          <a:xfrm flipH="1" rot="10800000">
            <a:off x="6324600" y="3732073"/>
            <a:ext cx="533399" cy="30299"/>
          </a:xfrm>
          <a:prstGeom prst="bentConnector3">
            <a:avLst>
              <a:gd fmla="val 10807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1" name="Shape 3841"/>
          <p:cNvCxnSpPr/>
          <p:nvPr/>
        </p:nvCxnSpPr>
        <p:spPr>
          <a:xfrm rot="-5400000">
            <a:off x="6356249" y="3473437"/>
            <a:ext cx="700200" cy="1500"/>
          </a:xfrm>
          <a:prstGeom prst="bentConnector3">
            <a:avLst>
              <a:gd fmla="val 10792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2" name="Shape 3842"/>
          <p:cNvCxnSpPr/>
          <p:nvPr/>
        </p:nvCxnSpPr>
        <p:spPr>
          <a:xfrm rot="-5400000">
            <a:off x="6430111" y="3548887"/>
            <a:ext cx="701699" cy="1500"/>
          </a:xfrm>
          <a:prstGeom prst="bentConnector3">
            <a:avLst>
              <a:gd fmla="val 10800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3" name="Shape 3843"/>
          <p:cNvCxnSpPr/>
          <p:nvPr/>
        </p:nvCxnSpPr>
        <p:spPr>
          <a:xfrm rot="-5400000">
            <a:off x="6192062" y="3406087"/>
            <a:ext cx="415800" cy="1500"/>
          </a:xfrm>
          <a:prstGeom prst="bentConnector3">
            <a:avLst>
              <a:gd fmla="val 10793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4" name="Shape 3844"/>
          <p:cNvCxnSpPr/>
          <p:nvPr/>
        </p:nvCxnSpPr>
        <p:spPr>
          <a:xfrm flipH="1" rot="5400000">
            <a:off x="6133224" y="3388436"/>
            <a:ext cx="384299" cy="4799"/>
          </a:xfrm>
          <a:prstGeom prst="bentConnector3">
            <a:avLst>
              <a:gd fmla="val 10785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45" name="Shape 38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6550" y="4529137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Shape 38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5536" y="4498975"/>
            <a:ext cx="869949" cy="8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Shape 38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400" y="4497387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Shape 38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0425" y="4462462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Shape 38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9800" y="3124200"/>
            <a:ext cx="901700" cy="90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0" name="Shape 3850"/>
          <p:cNvCxnSpPr/>
          <p:nvPr/>
        </p:nvCxnSpPr>
        <p:spPr>
          <a:xfrm>
            <a:off x="2800350" y="3613150"/>
            <a:ext cx="624000" cy="324000"/>
          </a:xfrm>
          <a:prstGeom prst="bentConnector3">
            <a:avLst>
              <a:gd fmla="val 10798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3851" name="Shape 38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57461" y="1676400"/>
            <a:ext cx="1100136" cy="110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Shape 38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00261" y="1643061"/>
            <a:ext cx="1100136" cy="110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Shape 38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72000" y="1873250"/>
            <a:ext cx="690561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4" name="Shape 38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71900" y="1765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Shape 3855"/>
          <p:cNvPicPr preferRelativeResize="0"/>
          <p:nvPr/>
        </p:nvPicPr>
        <p:blipFill rotWithShape="1">
          <a:blip r:embed="rId12">
            <a:alphaModFix/>
          </a:blip>
          <a:srcRect b="23701" l="0" r="39058" t="0"/>
          <a:stretch/>
        </p:blipFill>
        <p:spPr>
          <a:xfrm>
            <a:off x="6019800" y="1752600"/>
            <a:ext cx="633412" cy="79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Shape 3856"/>
          <p:cNvPicPr preferRelativeResize="0"/>
          <p:nvPr/>
        </p:nvPicPr>
        <p:blipFill rotWithShape="1">
          <a:blip r:embed="rId13">
            <a:alphaModFix/>
          </a:blip>
          <a:srcRect b="0" l="0" r="47755" t="0"/>
          <a:stretch/>
        </p:blipFill>
        <p:spPr>
          <a:xfrm>
            <a:off x="7834311" y="1676400"/>
            <a:ext cx="471487" cy="903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7" name="Shape 3857"/>
          <p:cNvCxnSpPr/>
          <p:nvPr/>
        </p:nvCxnSpPr>
        <p:spPr>
          <a:xfrm>
            <a:off x="7772400" y="2546350"/>
            <a:ext cx="774599" cy="1500"/>
          </a:xfrm>
          <a:prstGeom prst="bentConnector3">
            <a:avLst>
              <a:gd fmla="val 10806" name="adj1"/>
            </a:avLst>
          </a:prstGeom>
          <a:noFill/>
          <a:ln cap="flat" cmpd="sng" w="76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58" name="Shape 3858"/>
          <p:cNvPicPr preferRelativeResize="0"/>
          <p:nvPr/>
        </p:nvPicPr>
        <p:blipFill rotWithShape="1">
          <a:blip r:embed="rId14">
            <a:alphaModFix/>
          </a:blip>
          <a:srcRect b="0" l="0" r="0" t="34080"/>
          <a:stretch/>
        </p:blipFill>
        <p:spPr>
          <a:xfrm>
            <a:off x="381000" y="3200400"/>
            <a:ext cx="1211261" cy="79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Shape 3859"/>
          <p:cNvPicPr preferRelativeResize="0"/>
          <p:nvPr/>
        </p:nvPicPr>
        <p:blipFill rotWithShape="1">
          <a:blip r:embed="rId15">
            <a:alphaModFix/>
          </a:blip>
          <a:srcRect b="0" l="0" r="49789" t="0"/>
          <a:stretch/>
        </p:blipFill>
        <p:spPr>
          <a:xfrm>
            <a:off x="4240212" y="2997200"/>
            <a:ext cx="560387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0" name="Shape 38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04100" y="31242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Shape 386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6180000">
            <a:off x="8001000" y="3151187"/>
            <a:ext cx="612774" cy="61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Shape 386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5880000">
            <a:off x="8047036" y="4543424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3" name="Shape 38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4260000">
            <a:off x="7446962" y="4486275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Shape 3864"/>
          <p:cNvPicPr preferRelativeResize="0"/>
          <p:nvPr/>
        </p:nvPicPr>
        <p:blipFill rotWithShape="1">
          <a:blip r:embed="rId18">
            <a:alphaModFix/>
          </a:blip>
          <a:srcRect b="52331" l="44143" r="0" t="0"/>
          <a:stretch/>
        </p:blipFill>
        <p:spPr>
          <a:xfrm>
            <a:off x="5875337" y="4351337"/>
            <a:ext cx="1050924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5" name="Shape 386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10800000">
            <a:off x="5876924" y="3001961"/>
            <a:ext cx="1090612" cy="10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Shape 386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78300" y="58547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7" name="Shape 3867"/>
          <p:cNvSpPr txBox="1"/>
          <p:nvPr/>
        </p:nvSpPr>
        <p:spPr>
          <a:xfrm>
            <a:off x="3771900" y="55245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acabar</a:t>
            </a:r>
          </a:p>
        </p:txBody>
      </p:sp>
      <p:sp>
        <p:nvSpPr>
          <p:cNvPr id="3868" name="Shape 3868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9" name="Shape 3869"/>
          <p:cNvSpPr txBox="1"/>
          <p:nvPr/>
        </p:nvSpPr>
        <p:spPr>
          <a:xfrm>
            <a:off x="7340600" y="5541962"/>
            <a:ext cx="1600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Mais palavras de acção</a:t>
            </a:r>
          </a:p>
        </p:txBody>
      </p:sp>
      <p:pic>
        <p:nvPicPr>
          <p:cNvPr id="3870" name="Shape 387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221661" y="5859462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1" name="Shape 387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2" name="Shape 387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Shape 3873"/>
          <p:cNvSpPr txBox="1"/>
          <p:nvPr/>
        </p:nvSpPr>
        <p:spPr>
          <a:xfrm>
            <a:off x="55626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precisar</a:t>
            </a:r>
          </a:p>
        </p:txBody>
      </p:sp>
      <p:pic>
        <p:nvPicPr>
          <p:cNvPr id="3874" name="Shape 387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875337" y="5784850"/>
            <a:ext cx="906462" cy="906462"/>
          </a:xfrm>
          <a:prstGeom prst="rect">
            <a:avLst/>
          </a:prstGeom>
          <a:noFill/>
          <a:ln>
            <a:noFill/>
          </a:ln>
        </p:spPr>
      </p:pic>
      <p:sp>
        <p:nvSpPr>
          <p:cNvPr id="3875" name="Shape 3875"/>
          <p:cNvSpPr/>
          <p:nvPr/>
        </p:nvSpPr>
        <p:spPr>
          <a:xfrm>
            <a:off x="6248400" y="5864225"/>
            <a:ext cx="533399" cy="460374"/>
          </a:xfrm>
          <a:prstGeom prst="ellipse">
            <a:avLst/>
          </a:prstGeom>
          <a:solidFill>
            <a:srgbClr val="FFFFFF"/>
          </a:solidFill>
          <a:ln cap="flat" cmpd="sng" w="190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6" name="Shape 3876"/>
          <p:cNvPicPr preferRelativeResize="0"/>
          <p:nvPr/>
        </p:nvPicPr>
        <p:blipFill rotWithShape="1">
          <a:blip r:embed="rId25">
            <a:alphaModFix/>
          </a:blip>
          <a:srcRect b="55047" l="60535" r="0" t="0"/>
          <a:stretch/>
        </p:blipFill>
        <p:spPr>
          <a:xfrm>
            <a:off x="6323012" y="5803900"/>
            <a:ext cx="4572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Shape 387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04825" y="5768975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8" name="Shape 387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438400" y="5819775"/>
            <a:ext cx="827086" cy="82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Shape 3883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4" name="Shape 3884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5" name="Shape 3885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6" name="Shape 388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7" name="Shape 3887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Shape 3888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9" name="Shape 3889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0" name="Shape 3890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1" name="Shape 3891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2" name="Shape 3892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3" name="Shape 3893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4" name="Shape 3894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5" name="Shape 3895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6" name="Shape 3896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7" name="Shape 3897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8" name="Shape 3898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9" name="Shape 3899"/>
          <p:cNvSpPr txBox="1"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1234</a:t>
            </a:r>
          </a:p>
        </p:txBody>
      </p:sp>
      <p:sp>
        <p:nvSpPr>
          <p:cNvPr id="3900" name="Shape 3900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1" name="Shape 3901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902" name="Shape 3902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903" name="Shape 3903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3904" name="Shape 3904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905" name="Shape 3905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são</a:t>
            </a:r>
          </a:p>
        </p:txBody>
      </p:sp>
      <p:sp>
        <p:nvSpPr>
          <p:cNvPr id="3906" name="Shape 3906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comprar</a:t>
            </a:r>
          </a:p>
        </p:txBody>
      </p:sp>
      <p:sp>
        <p:nvSpPr>
          <p:cNvPr id="3907" name="Shape 3907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lata</a:t>
            </a:r>
          </a:p>
        </p:txBody>
      </p:sp>
      <p:sp>
        <p:nvSpPr>
          <p:cNvPr id="3908" name="Shape 3908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contar</a:t>
            </a:r>
          </a:p>
        </p:txBody>
      </p:sp>
      <p:sp>
        <p:nvSpPr>
          <p:cNvPr id="3909" name="Shape 3909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encontrar</a:t>
            </a:r>
          </a:p>
        </p:txBody>
      </p:sp>
      <p:sp>
        <p:nvSpPr>
          <p:cNvPr id="3910" name="Shape 3910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ouvir</a:t>
            </a:r>
          </a:p>
        </p:txBody>
      </p:sp>
      <p:sp>
        <p:nvSpPr>
          <p:cNvPr id="3911" name="Shape 3911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segurar</a:t>
            </a:r>
          </a:p>
        </p:txBody>
      </p:sp>
      <p:sp>
        <p:nvSpPr>
          <p:cNvPr id="3912" name="Shape 3912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montar</a:t>
            </a:r>
          </a:p>
        </p:txBody>
      </p:sp>
      <p:sp>
        <p:nvSpPr>
          <p:cNvPr id="3913" name="Shape 3913"/>
          <p:cNvSpPr txBox="1"/>
          <p:nvPr/>
        </p:nvSpPr>
        <p:spPr>
          <a:xfrm>
            <a:off x="37719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partilhar</a:t>
            </a:r>
          </a:p>
        </p:txBody>
      </p:sp>
      <p:sp>
        <p:nvSpPr>
          <p:cNvPr id="3914" name="Shape 3914"/>
          <p:cNvSpPr txBox="1"/>
          <p:nvPr/>
        </p:nvSpPr>
        <p:spPr>
          <a:xfrm>
            <a:off x="5562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andar</a:t>
            </a:r>
          </a:p>
        </p:txBody>
      </p:sp>
      <p:sp>
        <p:nvSpPr>
          <p:cNvPr id="3915" name="Shape 3915"/>
          <p:cNvSpPr txBox="1"/>
          <p:nvPr/>
        </p:nvSpPr>
        <p:spPr>
          <a:xfrm>
            <a:off x="7340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foi</a:t>
            </a:r>
          </a:p>
        </p:txBody>
      </p:sp>
      <p:sp>
        <p:nvSpPr>
          <p:cNvPr id="3916" name="Shape 3916"/>
          <p:cNvSpPr txBox="1"/>
          <p:nvPr/>
        </p:nvSpPr>
        <p:spPr>
          <a:xfrm>
            <a:off x="19812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escrever</a:t>
            </a:r>
          </a:p>
        </p:txBody>
      </p:sp>
      <p:sp>
        <p:nvSpPr>
          <p:cNvPr id="3917" name="Shape 3917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morar</a:t>
            </a:r>
          </a:p>
        </p:txBody>
      </p:sp>
      <p:sp>
        <p:nvSpPr>
          <p:cNvPr id="3918" name="Shape 3918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19" name="Shape 39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0" name="Shape 3920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1" name="Shape 3921"/>
          <p:cNvSpPr txBox="1"/>
          <p:nvPr/>
        </p:nvSpPr>
        <p:spPr>
          <a:xfrm>
            <a:off x="1524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lavar</a:t>
            </a:r>
          </a:p>
        </p:txBody>
      </p:sp>
      <p:pic>
        <p:nvPicPr>
          <p:cNvPr id="3922" name="Shape 3922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3" name="Shape 3923"/>
          <p:cNvSpPr txBox="1"/>
          <p:nvPr/>
        </p:nvSpPr>
        <p:spPr>
          <a:xfrm>
            <a:off x="19812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dizer</a:t>
            </a:r>
          </a:p>
        </p:txBody>
      </p:sp>
      <p:sp>
        <p:nvSpPr>
          <p:cNvPr id="3924" name="Shape 3924"/>
          <p:cNvSpPr txBox="1"/>
          <p:nvPr/>
        </p:nvSpPr>
        <p:spPr>
          <a:xfrm>
            <a:off x="5556250" y="2911475"/>
            <a:ext cx="16001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largar</a:t>
            </a:r>
          </a:p>
        </p:txBody>
      </p:sp>
      <p:sp>
        <p:nvSpPr>
          <p:cNvPr id="3925" name="Shape 3925"/>
          <p:cNvSpPr txBox="1"/>
          <p:nvPr/>
        </p:nvSpPr>
        <p:spPr>
          <a:xfrm>
            <a:off x="7340600" y="5541962"/>
            <a:ext cx="1600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926" name="Shape 3926"/>
          <p:cNvSpPr/>
          <p:nvPr/>
        </p:nvSpPr>
        <p:spPr>
          <a:xfrm>
            <a:off x="1204912" y="4359275"/>
            <a:ext cx="333374" cy="341311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7" name="Shape 3927"/>
          <p:cNvSpPr/>
          <p:nvPr/>
        </p:nvSpPr>
        <p:spPr>
          <a:xfrm>
            <a:off x="504825" y="4498975"/>
            <a:ext cx="333374" cy="301624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8" name="Shape 3928"/>
          <p:cNvCxnSpPr/>
          <p:nvPr/>
        </p:nvCxnSpPr>
        <p:spPr>
          <a:xfrm flipH="1" rot="10800000">
            <a:off x="6324600" y="3732073"/>
            <a:ext cx="533399" cy="30299"/>
          </a:xfrm>
          <a:prstGeom prst="bentConnector3">
            <a:avLst>
              <a:gd fmla="val 10807" name="adj1"/>
            </a:avLst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9" name="Shape 3929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0" name="Shape 3930"/>
          <p:cNvSpPr txBox="1"/>
          <p:nvPr/>
        </p:nvSpPr>
        <p:spPr>
          <a:xfrm>
            <a:off x="7340600" y="5541962"/>
            <a:ext cx="1600199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Voltar ao topo palavras de acção</a:t>
            </a:r>
          </a:p>
        </p:txBody>
      </p:sp>
      <p:pic>
        <p:nvPicPr>
          <p:cNvPr id="3931" name="Shape 39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1661" y="5859462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2" name="Shape 39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Shape 39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4" name="Shape 3934"/>
          <p:cNvSpPr/>
          <p:nvPr/>
        </p:nvSpPr>
        <p:spPr>
          <a:xfrm>
            <a:off x="2286000" y="1873250"/>
            <a:ext cx="990599" cy="7365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5" name="Shape 39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98912" y="1873250"/>
            <a:ext cx="573086" cy="57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6" name="Shape 39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4508500" y="1843086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Shape 39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53125" y="1838325"/>
            <a:ext cx="804861" cy="8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8" name="Shape 39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400" y="3035300"/>
            <a:ext cx="901700" cy="90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9" name="Shape 3939"/>
          <p:cNvCxnSpPr/>
          <p:nvPr/>
        </p:nvCxnSpPr>
        <p:spPr>
          <a:xfrm flipH="1" rot="10800000">
            <a:off x="504825" y="3462387"/>
            <a:ext cx="700200" cy="120599"/>
          </a:xfrm>
          <a:prstGeom prst="bentConnector3">
            <a:avLst>
              <a:gd fmla="val 10798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940" name="Shape 3940"/>
          <p:cNvSpPr/>
          <p:nvPr/>
        </p:nvSpPr>
        <p:spPr>
          <a:xfrm>
            <a:off x="1204912" y="3194050"/>
            <a:ext cx="420687" cy="53974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1" name="Shape 39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33600" y="31242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Shape 39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06700" y="3248025"/>
            <a:ext cx="6604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3" name="Shape 3943"/>
          <p:cNvSpPr/>
          <p:nvPr/>
        </p:nvSpPr>
        <p:spPr>
          <a:xfrm>
            <a:off x="3235325" y="3276600"/>
            <a:ext cx="192087" cy="201611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Shape 3944"/>
          <p:cNvSpPr/>
          <p:nvPr/>
        </p:nvSpPr>
        <p:spPr>
          <a:xfrm>
            <a:off x="2840036" y="3095625"/>
            <a:ext cx="192087" cy="177800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5" name="Shape 39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4156075" y="3127375"/>
            <a:ext cx="1062037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46" name="Shape 3946"/>
          <p:cNvSpPr/>
          <p:nvPr/>
        </p:nvSpPr>
        <p:spPr>
          <a:xfrm>
            <a:off x="4362450" y="3273425"/>
            <a:ext cx="420687" cy="53974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7" name="Shape 3947"/>
          <p:cNvPicPr preferRelativeResize="0"/>
          <p:nvPr/>
        </p:nvPicPr>
        <p:blipFill rotWithShape="1">
          <a:blip r:embed="rId14">
            <a:alphaModFix/>
          </a:blip>
          <a:srcRect b="38462" l="28190" r="29557" t="20265"/>
          <a:stretch/>
        </p:blipFill>
        <p:spPr>
          <a:xfrm>
            <a:off x="7804150" y="3200400"/>
            <a:ext cx="730250" cy="712786"/>
          </a:xfrm>
          <a:prstGeom prst="rect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48" name="Shape 3948"/>
          <p:cNvSpPr/>
          <p:nvPr/>
        </p:nvSpPr>
        <p:spPr>
          <a:xfrm>
            <a:off x="7950200" y="4510087"/>
            <a:ext cx="990599" cy="736599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9" name="Shape 3949"/>
          <p:cNvCxnSpPr/>
          <p:nvPr/>
        </p:nvCxnSpPr>
        <p:spPr>
          <a:xfrm flipH="1">
            <a:off x="7488086" y="4859337"/>
            <a:ext cx="514499" cy="1500"/>
          </a:xfrm>
          <a:prstGeom prst="bentConnector2">
            <a:avLst/>
          </a:prstGeom>
          <a:noFill/>
          <a:ln cap="flat" cmpd="sng" w="7630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950" name="Shape 3950"/>
          <p:cNvSpPr/>
          <p:nvPr/>
        </p:nvSpPr>
        <p:spPr>
          <a:xfrm>
            <a:off x="6019800" y="4946650"/>
            <a:ext cx="276224" cy="298450"/>
          </a:xfrm>
          <a:prstGeom prst="roundRect">
            <a:avLst>
              <a:gd fmla="val 16667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1" name="Shape 39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62400" y="4659312"/>
            <a:ext cx="522286" cy="522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52" name="Shape 3952"/>
          <p:cNvSpPr/>
          <p:nvPr/>
        </p:nvSpPr>
        <p:spPr>
          <a:xfrm>
            <a:off x="3922712" y="4537075"/>
            <a:ext cx="585786" cy="692149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3" name="Shape 39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11700" y="4687887"/>
            <a:ext cx="522286" cy="522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54" name="Shape 3954"/>
          <p:cNvSpPr/>
          <p:nvPr/>
        </p:nvSpPr>
        <p:spPr>
          <a:xfrm>
            <a:off x="4672012" y="4565650"/>
            <a:ext cx="585786" cy="692149"/>
          </a:xfrm>
          <a:prstGeom prst="ellipse">
            <a:avLst/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5" name="Shape 3955"/>
          <p:cNvSpPr/>
          <p:nvPr/>
        </p:nvSpPr>
        <p:spPr>
          <a:xfrm>
            <a:off x="2689225" y="4529137"/>
            <a:ext cx="777875" cy="525462"/>
          </a:xfrm>
          <a:prstGeom prst="wedgeEllipseCallout">
            <a:avLst>
              <a:gd fmla="val -820" name="adj1"/>
              <a:gd fmla="val 30728" name="adj2"/>
            </a:avLst>
          </a:prstGeom>
          <a:solidFill>
            <a:srgbClr val="FFFF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6" name="Shape 39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05000" y="4452937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7" name="Shape 395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4812" y="4343400"/>
            <a:ext cx="1042986" cy="104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8" name="Shape 395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7800" y="5859462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9" name="Shape 3959"/>
          <p:cNvPicPr preferRelativeResize="0"/>
          <p:nvPr/>
        </p:nvPicPr>
        <p:blipFill rotWithShape="1">
          <a:blip r:embed="rId18">
            <a:alphaModFix/>
          </a:blip>
          <a:srcRect b="0" l="23631" r="0" t="12130"/>
          <a:stretch/>
        </p:blipFill>
        <p:spPr>
          <a:xfrm>
            <a:off x="927100" y="5881687"/>
            <a:ext cx="696912" cy="8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Shape 396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13000" y="5819775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Shape 3961"/>
          <p:cNvSpPr txBox="1"/>
          <p:nvPr/>
        </p:nvSpPr>
        <p:spPr>
          <a:xfrm>
            <a:off x="37719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partir</a:t>
            </a:r>
          </a:p>
        </p:txBody>
      </p:sp>
      <p:sp>
        <p:nvSpPr>
          <p:cNvPr id="3962" name="Shape 3962"/>
          <p:cNvSpPr txBox="1"/>
          <p:nvPr/>
        </p:nvSpPr>
        <p:spPr>
          <a:xfrm>
            <a:off x="55626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perguntar</a:t>
            </a:r>
          </a:p>
        </p:txBody>
      </p:sp>
      <p:pic>
        <p:nvPicPr>
          <p:cNvPr id="3963" name="Shape 39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038600" y="5819775"/>
            <a:ext cx="1022349" cy="102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Shape 39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46725" y="5768975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5" name="Shape 3965"/>
          <p:cNvSpPr/>
          <p:nvPr/>
        </p:nvSpPr>
        <p:spPr>
          <a:xfrm>
            <a:off x="6324600" y="5943600"/>
            <a:ext cx="712786" cy="533399"/>
          </a:xfrm>
          <a:prstGeom prst="wedgeRoundRectCallout">
            <a:avLst>
              <a:gd fmla="val -4860" name="adj1"/>
              <a:gd fmla="val 26001" name="adj2"/>
              <a:gd fmla="val 0" name="adj3"/>
            </a:avLst>
          </a:prstGeom>
          <a:noFill/>
          <a:ln cap="flat" cmpd="sng" w="572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2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  <p:pic>
        <p:nvPicPr>
          <p:cNvPr id="3966" name="Shape 3966"/>
          <p:cNvPicPr preferRelativeResize="0"/>
          <p:nvPr/>
        </p:nvPicPr>
        <p:blipFill rotWithShape="1">
          <a:blip r:embed="rId21">
            <a:alphaModFix/>
          </a:blip>
          <a:srcRect b="0" l="55046" r="0" t="0"/>
          <a:stretch/>
        </p:blipFill>
        <p:spPr>
          <a:xfrm>
            <a:off x="6145212" y="4425950"/>
            <a:ext cx="407987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Shape 396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435850" y="1878011"/>
            <a:ext cx="671511" cy="67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Shape 3972"/>
          <p:cNvSpPr/>
          <p:nvPr/>
        </p:nvSpPr>
        <p:spPr>
          <a:xfrm>
            <a:off x="1981200" y="1514475"/>
            <a:ext cx="1600199" cy="1163637"/>
          </a:xfrm>
          <a:prstGeom prst="rect">
            <a:avLst/>
          </a:prstGeom>
          <a:solidFill>
            <a:srgbClr val="FAC09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3" name="Shape 3973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4" name="Shape 3974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5" name="Shape 3975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6" name="Shape 3976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7" name="Shape 3977"/>
          <p:cNvSpPr txBox="1"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3978" name="Shape 3978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9" name="Shape 3979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0" name="Shape 3980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Shape 3981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2" name="Shape 3982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3" name="Shape 3983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4" name="Shape 3984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5" name="Shape 3985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6" name="Shape 3986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7" name="Shape 3987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8" name="Shape 3988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9" name="Shape 3989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0" name="Shape 3990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3991" name="Shape 3991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2" name="Shape 3992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3993" name="Shape 3993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3994" name="Shape 3994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3995" name="Shape 399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996" name="Shape 3996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97" name="Shape 3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8" name="Shape 3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9" name="Shape 3999"/>
          <p:cNvSpPr txBox="1"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000" name="Shape 4000"/>
          <p:cNvSpPr txBox="1"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001" name="Shape 4001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2" name="Shape 4002"/>
          <p:cNvSpPr txBox="1"/>
          <p:nvPr/>
        </p:nvSpPr>
        <p:spPr>
          <a:xfrm>
            <a:off x="1981200" y="15144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Minhas</a:t>
            </a:r>
          </a:p>
        </p:txBody>
      </p:sp>
      <p:pic>
        <p:nvPicPr>
          <p:cNvPr id="4003" name="Shape 4003"/>
          <p:cNvPicPr preferRelativeResize="0"/>
          <p:nvPr/>
        </p:nvPicPr>
        <p:blipFill rotWithShape="1">
          <a:blip r:embed="rId6">
            <a:alphaModFix/>
          </a:blip>
          <a:srcRect b="32362" l="18827" r="23700" t="30748"/>
          <a:stretch/>
        </p:blipFill>
        <p:spPr>
          <a:xfrm>
            <a:off x="2227261" y="1873250"/>
            <a:ext cx="1125536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Shape 40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1150" y="1741486"/>
            <a:ext cx="708024" cy="7080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5" name="Shape 4005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0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01" name="Shape 401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19812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 com gás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laranjada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limonada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7239000" y="1503362"/>
            <a:ext cx="1600199" cy="912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rsiva"/>
              <a:buNone/>
            </a:pPr>
            <a:r>
              <a:rPr b="1" baseline="0" i="0" lang="en-US" sz="5400" u="none" cap="none" strike="noStrike">
                <a:solidFill>
                  <a:srgbClr val="000000"/>
                </a:solidFill>
                <a:latin typeface="Corsiva"/>
                <a:ea typeface="Corsiva"/>
                <a:cs typeface="Corsiva"/>
                <a:sym typeface="Corsiva"/>
              </a:rPr>
              <a:t>Cok</a:t>
            </a:r>
            <a:r>
              <a:rPr b="1" baseline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6712" y="1738311"/>
            <a:ext cx="1004887" cy="100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841500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 rotWithShape="1">
          <a:blip r:embed="rId6">
            <a:alphaModFix/>
          </a:blip>
          <a:srcRect b="0" l="0" r="47579" t="0"/>
          <a:stretch/>
        </p:blipFill>
        <p:spPr>
          <a:xfrm>
            <a:off x="2530475" y="1922461"/>
            <a:ext cx="554037" cy="68738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Shape 4010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1" name="Shape 4011"/>
          <p:cNvSpPr/>
          <p:nvPr/>
        </p:nvSpPr>
        <p:spPr>
          <a:xfrm>
            <a:off x="19812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Shape 4012"/>
          <p:cNvSpPr/>
          <p:nvPr/>
        </p:nvSpPr>
        <p:spPr>
          <a:xfrm>
            <a:off x="19812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3" name="Shape 4013"/>
          <p:cNvSpPr/>
          <p:nvPr/>
        </p:nvSpPr>
        <p:spPr>
          <a:xfrm>
            <a:off x="37719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4" name="Shape 4014"/>
          <p:cNvSpPr/>
          <p:nvPr/>
        </p:nvSpPr>
        <p:spPr>
          <a:xfrm>
            <a:off x="5562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5" name="Shape 4015"/>
          <p:cNvSpPr/>
          <p:nvPr/>
        </p:nvSpPr>
        <p:spPr>
          <a:xfrm>
            <a:off x="7340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6" name="Shape 4016"/>
          <p:cNvSpPr/>
          <p:nvPr/>
        </p:nvSpPr>
        <p:spPr>
          <a:xfrm>
            <a:off x="5562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7" name="Shape 4017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3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4018" name="Shape 4018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9" name="Shape 4019"/>
          <p:cNvSpPr/>
          <p:nvPr/>
        </p:nvSpPr>
        <p:spPr>
          <a:xfrm>
            <a:off x="37719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0" name="Shape 4020"/>
          <p:cNvSpPr/>
          <p:nvPr/>
        </p:nvSpPr>
        <p:spPr>
          <a:xfrm>
            <a:off x="5562600" y="28194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1" name="Shape 4021"/>
          <p:cNvSpPr/>
          <p:nvPr/>
        </p:nvSpPr>
        <p:spPr>
          <a:xfrm>
            <a:off x="7340600" y="28194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2" name="Shape 4022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breakfast</a:t>
            </a:r>
          </a:p>
        </p:txBody>
      </p:sp>
      <p:sp>
        <p:nvSpPr>
          <p:cNvPr id="4023" name="Shape 4023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Números</a:t>
            </a:r>
          </a:p>
        </p:txBody>
      </p:sp>
      <p:sp>
        <p:nvSpPr>
          <p:cNvPr id="4024" name="Shape 4024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Horário</a:t>
            </a:r>
          </a:p>
        </p:txBody>
      </p:sp>
      <p:sp>
        <p:nvSpPr>
          <p:cNvPr id="4025" name="Shape 4025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4026" name="Shape 4026"/>
          <p:cNvSpPr txBox="1"/>
          <p:nvPr/>
        </p:nvSpPr>
        <p:spPr>
          <a:xfrm>
            <a:off x="19812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4027" name="Shape 4027"/>
          <p:cNvSpPr txBox="1"/>
          <p:nvPr/>
        </p:nvSpPr>
        <p:spPr>
          <a:xfrm>
            <a:off x="37719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4028" name="Shape 4028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sp>
        <p:nvSpPr>
          <p:cNvPr id="4029" name="Shape 4029"/>
          <p:cNvSpPr txBox="1"/>
          <p:nvPr/>
        </p:nvSpPr>
        <p:spPr>
          <a:xfrm>
            <a:off x="7340600" y="1503362"/>
            <a:ext cx="1600199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Controlo de computador</a:t>
            </a:r>
          </a:p>
        </p:txBody>
      </p:sp>
      <p:sp>
        <p:nvSpPr>
          <p:cNvPr id="4030" name="Shape 4030"/>
          <p:cNvSpPr/>
          <p:nvPr/>
        </p:nvSpPr>
        <p:spPr>
          <a:xfrm>
            <a:off x="1778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Shape 4031"/>
          <p:cNvSpPr/>
          <p:nvPr/>
        </p:nvSpPr>
        <p:spPr>
          <a:xfrm>
            <a:off x="1778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2" name="Shape 4032"/>
          <p:cNvSpPr/>
          <p:nvPr/>
        </p:nvSpPr>
        <p:spPr>
          <a:xfrm>
            <a:off x="1778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3" name="Shape 4033"/>
          <p:cNvSpPr/>
          <p:nvPr/>
        </p:nvSpPr>
        <p:spPr>
          <a:xfrm>
            <a:off x="1981200" y="55626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4" name="Shape 4034"/>
          <p:cNvSpPr/>
          <p:nvPr/>
        </p:nvSpPr>
        <p:spPr>
          <a:xfrm>
            <a:off x="37719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5" name="Shape 4035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6" name="Shape 4036"/>
          <p:cNvSpPr txBox="1"/>
          <p:nvPr/>
        </p:nvSpPr>
        <p:spPr>
          <a:xfrm>
            <a:off x="19558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sp>
        <p:nvSpPr>
          <p:cNvPr id="4037" name="Shape 4037"/>
          <p:cNvSpPr/>
          <p:nvPr/>
        </p:nvSpPr>
        <p:spPr>
          <a:xfrm>
            <a:off x="19812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7DFFCE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3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ABC</a:t>
            </a:r>
          </a:p>
        </p:txBody>
      </p:sp>
      <p:sp>
        <p:nvSpPr>
          <p:cNvPr id="4038" name="Shape 4038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Ortografia</a:t>
            </a:r>
          </a:p>
        </p:txBody>
      </p:sp>
      <p:pic>
        <p:nvPicPr>
          <p:cNvPr id="4039" name="Shape 40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7636" y="1965325"/>
            <a:ext cx="779462" cy="59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Shape 40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1781175"/>
            <a:ext cx="893762" cy="89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Shape 4045"/>
          <p:cNvSpPr/>
          <p:nvPr/>
        </p:nvSpPr>
        <p:spPr>
          <a:xfrm>
            <a:off x="17780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7DFFCE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6" name="Shape 404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7" name="Shape 404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8" name="Shape 404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CCFFC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9" name="Shape 404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0" name="Shape 4050"/>
          <p:cNvSpPr txBox="1"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051" name="Shape 4051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2" name="Shape 405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3" name="Shape 405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4" name="Shape 4054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5" name="Shape 405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6" name="Shape 405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7" name="Shape 4057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8" name="Shape 4058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9" name="Shape 4059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0" name="Shape 4060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1" name="Shape 4061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2" name="Shape 4062"/>
          <p:cNvSpPr txBox="1"/>
          <p:nvPr/>
        </p:nvSpPr>
        <p:spPr>
          <a:xfrm>
            <a:off x="19812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4063" name="Shape 4063"/>
          <p:cNvSpPr txBox="1"/>
          <p:nvPr/>
        </p:nvSpPr>
        <p:spPr>
          <a:xfrm>
            <a:off x="37719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</a:p>
        </p:txBody>
      </p:sp>
      <p:sp>
        <p:nvSpPr>
          <p:cNvPr id="4064" name="Shape 4064"/>
          <p:cNvSpPr txBox="1"/>
          <p:nvPr/>
        </p:nvSpPr>
        <p:spPr>
          <a:xfrm>
            <a:off x="55626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</a:p>
        </p:txBody>
      </p:sp>
      <p:sp>
        <p:nvSpPr>
          <p:cNvPr id="4065" name="Shape 4065"/>
          <p:cNvSpPr txBox="1"/>
          <p:nvPr/>
        </p:nvSpPr>
        <p:spPr>
          <a:xfrm>
            <a:off x="73406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</a:p>
        </p:txBody>
      </p:sp>
      <p:sp>
        <p:nvSpPr>
          <p:cNvPr id="4066" name="Shape 4066"/>
          <p:cNvSpPr txBox="1"/>
          <p:nvPr/>
        </p:nvSpPr>
        <p:spPr>
          <a:xfrm>
            <a:off x="152400" y="3200400"/>
            <a:ext cx="1600199" cy="425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2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Corrigir</a:t>
            </a:r>
          </a:p>
        </p:txBody>
      </p:sp>
      <p:sp>
        <p:nvSpPr>
          <p:cNvPr id="4067" name="Shape 4067"/>
          <p:cNvSpPr txBox="1"/>
          <p:nvPr/>
        </p:nvSpPr>
        <p:spPr>
          <a:xfrm>
            <a:off x="1981200" y="2927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4068" name="Shape 4068"/>
          <p:cNvSpPr txBox="1"/>
          <p:nvPr/>
        </p:nvSpPr>
        <p:spPr>
          <a:xfrm>
            <a:off x="3771900" y="2927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</a:p>
        </p:txBody>
      </p:sp>
      <p:sp>
        <p:nvSpPr>
          <p:cNvPr id="4069" name="Shape 4069"/>
          <p:cNvSpPr txBox="1"/>
          <p:nvPr/>
        </p:nvSpPr>
        <p:spPr>
          <a:xfrm>
            <a:off x="152400" y="4343400"/>
            <a:ext cx="1600199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N-Z</a:t>
            </a:r>
          </a:p>
        </p:txBody>
      </p:sp>
      <p:sp>
        <p:nvSpPr>
          <p:cNvPr id="4070" name="Shape 4070"/>
          <p:cNvSpPr txBox="1"/>
          <p:nvPr/>
        </p:nvSpPr>
        <p:spPr>
          <a:xfrm>
            <a:off x="5562600" y="2892425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</a:p>
        </p:txBody>
      </p:sp>
      <p:sp>
        <p:nvSpPr>
          <p:cNvPr id="4071" name="Shape 4071"/>
          <p:cNvSpPr txBox="1"/>
          <p:nvPr/>
        </p:nvSpPr>
        <p:spPr>
          <a:xfrm>
            <a:off x="7340600" y="2927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</a:p>
        </p:txBody>
      </p:sp>
      <p:sp>
        <p:nvSpPr>
          <p:cNvPr id="4072" name="Shape 4072"/>
          <p:cNvSpPr txBox="1"/>
          <p:nvPr/>
        </p:nvSpPr>
        <p:spPr>
          <a:xfrm>
            <a:off x="19812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</a:p>
        </p:txBody>
      </p:sp>
      <p:sp>
        <p:nvSpPr>
          <p:cNvPr id="4073" name="Shape 4073"/>
          <p:cNvSpPr txBox="1"/>
          <p:nvPr/>
        </p:nvSpPr>
        <p:spPr>
          <a:xfrm>
            <a:off x="37719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</a:p>
        </p:txBody>
      </p:sp>
      <p:sp>
        <p:nvSpPr>
          <p:cNvPr id="4074" name="Shape 4074"/>
          <p:cNvSpPr txBox="1"/>
          <p:nvPr/>
        </p:nvSpPr>
        <p:spPr>
          <a:xfrm>
            <a:off x="55626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</a:p>
        </p:txBody>
      </p:sp>
      <p:sp>
        <p:nvSpPr>
          <p:cNvPr id="4075" name="Shape 4075"/>
          <p:cNvSpPr txBox="1"/>
          <p:nvPr/>
        </p:nvSpPr>
        <p:spPr>
          <a:xfrm>
            <a:off x="73406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4076" name="Shape 4076"/>
          <p:cNvSpPr txBox="1"/>
          <p:nvPr/>
        </p:nvSpPr>
        <p:spPr>
          <a:xfrm>
            <a:off x="1981200" y="56149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4077" name="Shape 4077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Espaço</a:t>
            </a:r>
          </a:p>
        </p:txBody>
      </p:sp>
      <p:sp>
        <p:nvSpPr>
          <p:cNvPr id="4078" name="Shape 4078"/>
          <p:cNvSpPr txBox="1"/>
          <p:nvPr/>
        </p:nvSpPr>
        <p:spPr>
          <a:xfrm>
            <a:off x="5562600" y="56927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4079" name="Shape 4079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80" name="Shape 4080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sp>
        <p:nvSpPr>
          <p:cNvPr id="4081" name="Shape 4081"/>
          <p:cNvSpPr txBox="1"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082" name="Shape 4082"/>
          <p:cNvSpPr txBox="1"/>
          <p:nvPr/>
        </p:nvSpPr>
        <p:spPr>
          <a:xfrm>
            <a:off x="7340600" y="56149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4083" name="Shape 4083"/>
          <p:cNvSpPr/>
          <p:nvPr/>
        </p:nvSpPr>
        <p:spPr>
          <a:xfrm>
            <a:off x="152400" y="5541962"/>
            <a:ext cx="1624011" cy="1163637"/>
          </a:xfrm>
          <a:prstGeom prst="roundRect">
            <a:avLst>
              <a:gd fmla="val 3600" name="adj"/>
            </a:avLst>
          </a:prstGeom>
          <a:solidFill>
            <a:srgbClr val="CCFFC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4" name="Shape 4084"/>
          <p:cNvSpPr txBox="1"/>
          <p:nvPr/>
        </p:nvSpPr>
        <p:spPr>
          <a:xfrm>
            <a:off x="152400" y="576897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3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Limpar</a:t>
            </a:r>
          </a:p>
        </p:txBody>
      </p:sp>
      <p:pic>
        <p:nvPicPr>
          <p:cNvPr id="4085" name="Shape 40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5518150"/>
            <a:ext cx="1389061" cy="1389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Shape 4090"/>
          <p:cNvSpPr/>
          <p:nvPr/>
        </p:nvSpPr>
        <p:spPr>
          <a:xfrm>
            <a:off x="17780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7DFFCE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Shape 4091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Shape 4092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3" name="Shape 4093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CCFFC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4" name="Shape 4094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5" name="Shape 4095"/>
          <p:cNvSpPr txBox="1"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096" name="Shape 4096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Shape 4097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Shape 4098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Shape 4099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0" name="Shape 410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1" name="Shape 4101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2" name="Shape 4102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3" name="Shape 4103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4" name="Shape 4104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5" name="Shape 4105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6" name="Shape 4106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Shape 4107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Shape 4108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109" name="Shape 4109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0" name="Shape 4110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111" name="Shape 4111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112" name="Shape 4112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113" name="Shape 4113"/>
          <p:cNvSpPr txBox="1"/>
          <p:nvPr/>
        </p:nvSpPr>
        <p:spPr>
          <a:xfrm>
            <a:off x="19812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</a:p>
        </p:txBody>
      </p:sp>
      <p:sp>
        <p:nvSpPr>
          <p:cNvPr id="4114" name="Shape 4114"/>
          <p:cNvSpPr txBox="1"/>
          <p:nvPr/>
        </p:nvSpPr>
        <p:spPr>
          <a:xfrm>
            <a:off x="37719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4115" name="Shape 4115"/>
          <p:cNvSpPr txBox="1"/>
          <p:nvPr/>
        </p:nvSpPr>
        <p:spPr>
          <a:xfrm>
            <a:off x="55626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</a:p>
        </p:txBody>
      </p:sp>
      <p:sp>
        <p:nvSpPr>
          <p:cNvPr id="4116" name="Shape 4116"/>
          <p:cNvSpPr txBox="1"/>
          <p:nvPr/>
        </p:nvSpPr>
        <p:spPr>
          <a:xfrm>
            <a:off x="73406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</a:p>
        </p:txBody>
      </p:sp>
      <p:sp>
        <p:nvSpPr>
          <p:cNvPr id="4117" name="Shape 4117"/>
          <p:cNvSpPr txBox="1"/>
          <p:nvPr/>
        </p:nvSpPr>
        <p:spPr>
          <a:xfrm>
            <a:off x="1981200" y="2927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</a:p>
        </p:txBody>
      </p:sp>
      <p:sp>
        <p:nvSpPr>
          <p:cNvPr id="4118" name="Shape 4118"/>
          <p:cNvSpPr txBox="1"/>
          <p:nvPr/>
        </p:nvSpPr>
        <p:spPr>
          <a:xfrm>
            <a:off x="3771900" y="2927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4119" name="Shape 4119"/>
          <p:cNvSpPr txBox="1"/>
          <p:nvPr/>
        </p:nvSpPr>
        <p:spPr>
          <a:xfrm>
            <a:off x="152400" y="4343400"/>
            <a:ext cx="1600199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4120" name="Shape 4120"/>
          <p:cNvSpPr txBox="1"/>
          <p:nvPr/>
        </p:nvSpPr>
        <p:spPr>
          <a:xfrm>
            <a:off x="5562600" y="2892425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4121" name="Shape 4121"/>
          <p:cNvSpPr txBox="1"/>
          <p:nvPr/>
        </p:nvSpPr>
        <p:spPr>
          <a:xfrm>
            <a:off x="7340600" y="2927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</a:p>
        </p:txBody>
      </p:sp>
      <p:sp>
        <p:nvSpPr>
          <p:cNvPr id="4122" name="Shape 4122"/>
          <p:cNvSpPr txBox="1"/>
          <p:nvPr/>
        </p:nvSpPr>
        <p:spPr>
          <a:xfrm>
            <a:off x="19812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</a:p>
        </p:txBody>
      </p:sp>
      <p:sp>
        <p:nvSpPr>
          <p:cNvPr id="4123" name="Shape 4123"/>
          <p:cNvSpPr txBox="1"/>
          <p:nvPr/>
        </p:nvSpPr>
        <p:spPr>
          <a:xfrm>
            <a:off x="37719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4124" name="Shape 4124"/>
          <p:cNvSpPr txBox="1"/>
          <p:nvPr/>
        </p:nvSpPr>
        <p:spPr>
          <a:xfrm>
            <a:off x="55626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4125" name="Shape 4125"/>
          <p:cNvSpPr txBox="1"/>
          <p:nvPr/>
        </p:nvSpPr>
        <p:spPr>
          <a:xfrm>
            <a:off x="73406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4126" name="Shape 4126"/>
          <p:cNvSpPr txBox="1"/>
          <p:nvPr/>
        </p:nvSpPr>
        <p:spPr>
          <a:xfrm>
            <a:off x="1981200" y="56149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z</a:t>
            </a:r>
          </a:p>
        </p:txBody>
      </p:sp>
      <p:sp>
        <p:nvSpPr>
          <p:cNvPr id="4127" name="Shape 4127"/>
          <p:cNvSpPr txBox="1"/>
          <p:nvPr/>
        </p:nvSpPr>
        <p:spPr>
          <a:xfrm>
            <a:off x="5562600" y="56927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4128" name="Shape 4128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29" name="Shape 4129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30" name="Shape 4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1" name="Shape 4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2" name="Shape 4132"/>
          <p:cNvSpPr txBox="1"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33" name="Shape 4133"/>
          <p:cNvSpPr txBox="1"/>
          <p:nvPr/>
        </p:nvSpPr>
        <p:spPr>
          <a:xfrm>
            <a:off x="7340600" y="56149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pic>
        <p:nvPicPr>
          <p:cNvPr id="4134" name="Shape 4134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35" name="Shape 4135"/>
          <p:cNvSpPr/>
          <p:nvPr/>
        </p:nvSpPr>
        <p:spPr>
          <a:xfrm>
            <a:off x="152400" y="5541962"/>
            <a:ext cx="1624011" cy="1163637"/>
          </a:xfrm>
          <a:prstGeom prst="roundRect">
            <a:avLst>
              <a:gd fmla="val 3600" name="adj"/>
            </a:avLst>
          </a:prstGeom>
          <a:solidFill>
            <a:srgbClr val="CCFFC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6" name="Shape 4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562600"/>
            <a:ext cx="1389061" cy="1389061"/>
          </a:xfrm>
          <a:prstGeom prst="rect">
            <a:avLst/>
          </a:prstGeom>
          <a:noFill/>
          <a:ln>
            <a:noFill/>
          </a:ln>
        </p:spPr>
      </p:pic>
      <p:sp>
        <p:nvSpPr>
          <p:cNvPr id="4137" name="Shape 4137"/>
          <p:cNvSpPr txBox="1"/>
          <p:nvPr/>
        </p:nvSpPr>
        <p:spPr>
          <a:xfrm>
            <a:off x="107950" y="3213100"/>
            <a:ext cx="1600199" cy="425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2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Corrigir</a:t>
            </a:r>
          </a:p>
        </p:txBody>
      </p:sp>
      <p:sp>
        <p:nvSpPr>
          <p:cNvPr id="4138" name="Shape 4138"/>
          <p:cNvSpPr txBox="1"/>
          <p:nvPr/>
        </p:nvSpPr>
        <p:spPr>
          <a:xfrm>
            <a:off x="152400" y="576897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3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Limpar</a:t>
            </a:r>
          </a:p>
        </p:txBody>
      </p:sp>
      <p:sp>
        <p:nvSpPr>
          <p:cNvPr id="4139" name="Shape 4139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Espaço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143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Shape 4144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Shape 4145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Shape 4146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Shape 4147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8" name="Shape 4148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Shape 4149"/>
          <p:cNvSpPr txBox="1"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50" name="Shape 4150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Shape 4151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2" name="Shape 4152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3" name="Shape 4153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4" name="Shape 4154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5" name="Shape 4155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6" name="Shape 4156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7" name="Shape 4157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8" name="Shape 4158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9" name="Shape 415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Shape 416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1" name="Shape 4161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162" name="Shape 4162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3" name="Shape 4163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164" name="Shape 4164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165" name="Shape 4165"/>
          <p:cNvSpPr txBox="1"/>
          <p:nvPr/>
        </p:nvSpPr>
        <p:spPr>
          <a:xfrm>
            <a:off x="1981200" y="1747836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4166" name="Shape 4166"/>
          <p:cNvSpPr txBox="1"/>
          <p:nvPr/>
        </p:nvSpPr>
        <p:spPr>
          <a:xfrm>
            <a:off x="37719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4167" name="Shape 4167"/>
          <p:cNvSpPr txBox="1"/>
          <p:nvPr/>
        </p:nvSpPr>
        <p:spPr>
          <a:xfrm>
            <a:off x="55626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4168" name="Shape 4168"/>
          <p:cNvSpPr txBox="1"/>
          <p:nvPr/>
        </p:nvSpPr>
        <p:spPr>
          <a:xfrm>
            <a:off x="73406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4169" name="Shape 4169"/>
          <p:cNvSpPr txBox="1"/>
          <p:nvPr/>
        </p:nvSpPr>
        <p:spPr>
          <a:xfrm>
            <a:off x="152400" y="297180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4170" name="Shape 4170"/>
          <p:cNvSpPr txBox="1"/>
          <p:nvPr/>
        </p:nvSpPr>
        <p:spPr>
          <a:xfrm>
            <a:off x="1981200" y="2927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4171" name="Shape 4171"/>
          <p:cNvSpPr txBox="1"/>
          <p:nvPr/>
        </p:nvSpPr>
        <p:spPr>
          <a:xfrm>
            <a:off x="3771900" y="2927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4172" name="Shape 4172"/>
          <p:cNvSpPr txBox="1"/>
          <p:nvPr/>
        </p:nvSpPr>
        <p:spPr>
          <a:xfrm>
            <a:off x="152400" y="4343400"/>
            <a:ext cx="1600199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4173" name="Shape 4173"/>
          <p:cNvSpPr txBox="1"/>
          <p:nvPr/>
        </p:nvSpPr>
        <p:spPr>
          <a:xfrm>
            <a:off x="5562600" y="2892425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4174" name="Shape 4174"/>
          <p:cNvSpPr txBox="1"/>
          <p:nvPr/>
        </p:nvSpPr>
        <p:spPr>
          <a:xfrm>
            <a:off x="7340600" y="2927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4175" name="Shape 4175"/>
          <p:cNvSpPr txBox="1"/>
          <p:nvPr/>
        </p:nvSpPr>
        <p:spPr>
          <a:xfrm>
            <a:off x="19812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</a:p>
        </p:txBody>
      </p:sp>
      <p:sp>
        <p:nvSpPr>
          <p:cNvPr id="4176" name="Shape 4176"/>
          <p:cNvSpPr txBox="1"/>
          <p:nvPr/>
        </p:nvSpPr>
        <p:spPr>
          <a:xfrm>
            <a:off x="37719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sp>
        <p:nvSpPr>
          <p:cNvPr id="4177" name="Shape 417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Calculadora</a:t>
            </a:r>
          </a:p>
        </p:txBody>
      </p:sp>
      <p:pic>
        <p:nvPicPr>
          <p:cNvPr id="4178" name="Shape 4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9" name="Shape 4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Shape 4180"/>
          <p:cNvSpPr txBox="1"/>
          <p:nvPr/>
        </p:nvSpPr>
        <p:spPr>
          <a:xfrm>
            <a:off x="177800" y="4191000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81" name="Shape 4181"/>
          <p:cNvSpPr txBox="1"/>
          <p:nvPr/>
        </p:nvSpPr>
        <p:spPr>
          <a:xfrm>
            <a:off x="177800" y="434340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sp>
        <p:nvSpPr>
          <p:cNvPr id="4182" name="Shape 4182"/>
          <p:cNvSpPr txBox="1"/>
          <p:nvPr/>
        </p:nvSpPr>
        <p:spPr>
          <a:xfrm>
            <a:off x="152400" y="6122987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sp>
        <p:nvSpPr>
          <p:cNvPr id="4183" name="Shape 4183"/>
          <p:cNvSpPr/>
          <p:nvPr/>
        </p:nvSpPr>
        <p:spPr>
          <a:xfrm>
            <a:off x="1778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4" name="Shape 4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0500" y="58674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5" name="Shape 4185"/>
          <p:cNvSpPr txBox="1"/>
          <p:nvPr/>
        </p:nvSpPr>
        <p:spPr>
          <a:xfrm>
            <a:off x="1981200" y="153828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Números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189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Shape 4190"/>
          <p:cNvSpPr/>
          <p:nvPr/>
        </p:nvSpPr>
        <p:spPr>
          <a:xfrm>
            <a:off x="19812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1" name="Shape 4191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Shape 4192"/>
          <p:cNvSpPr/>
          <p:nvPr/>
        </p:nvSpPr>
        <p:spPr>
          <a:xfrm>
            <a:off x="19812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3" name="Shape 4193"/>
          <p:cNvSpPr/>
          <p:nvPr/>
        </p:nvSpPr>
        <p:spPr>
          <a:xfrm>
            <a:off x="19812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4" name="Shape 4194"/>
          <p:cNvSpPr/>
          <p:nvPr/>
        </p:nvSpPr>
        <p:spPr>
          <a:xfrm>
            <a:off x="1778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5" name="Shape 4195"/>
          <p:cNvSpPr/>
          <p:nvPr/>
        </p:nvSpPr>
        <p:spPr>
          <a:xfrm>
            <a:off x="37719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6" name="Shape 4196"/>
          <p:cNvSpPr/>
          <p:nvPr/>
        </p:nvSpPr>
        <p:spPr>
          <a:xfrm>
            <a:off x="5562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Shape 4197"/>
          <p:cNvSpPr/>
          <p:nvPr/>
        </p:nvSpPr>
        <p:spPr>
          <a:xfrm>
            <a:off x="7340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Shape 4198"/>
          <p:cNvSpPr/>
          <p:nvPr/>
        </p:nvSpPr>
        <p:spPr>
          <a:xfrm>
            <a:off x="55626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Shape 4199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Shape 4200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201" name="Shape 4201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2" name="Shape 4202"/>
          <p:cNvSpPr/>
          <p:nvPr/>
        </p:nvSpPr>
        <p:spPr>
          <a:xfrm>
            <a:off x="37719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3" name="Shape 4203"/>
          <p:cNvSpPr/>
          <p:nvPr/>
        </p:nvSpPr>
        <p:spPr>
          <a:xfrm>
            <a:off x="7340600" y="28194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4" name="Shape 4204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205" name="Shape 420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  <p:sp>
        <p:nvSpPr>
          <p:cNvPr id="4206" name="Shape 4206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207" name="Shape 4207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Coisas de arte</a:t>
            </a:r>
          </a:p>
        </p:txBody>
      </p:sp>
      <p:sp>
        <p:nvSpPr>
          <p:cNvPr id="4208" name="Shape 4208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4209" name="Shape 4209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mobília</a:t>
            </a:r>
          </a:p>
        </p:txBody>
      </p:sp>
      <p:sp>
        <p:nvSpPr>
          <p:cNvPr id="4210" name="Shape 4210"/>
          <p:cNvSpPr txBox="1"/>
          <p:nvPr/>
        </p:nvSpPr>
        <p:spPr>
          <a:xfrm>
            <a:off x="7340600" y="285432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Coisas da cozinha</a:t>
            </a:r>
          </a:p>
        </p:txBody>
      </p:sp>
      <p:sp>
        <p:nvSpPr>
          <p:cNvPr id="4211" name="Shape 4211"/>
          <p:cNvSpPr txBox="1"/>
          <p:nvPr/>
        </p:nvSpPr>
        <p:spPr>
          <a:xfrm>
            <a:off x="1981200" y="41703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escritório</a:t>
            </a:r>
          </a:p>
        </p:txBody>
      </p:sp>
      <p:sp>
        <p:nvSpPr>
          <p:cNvPr id="4212" name="Shape 4212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desporto</a:t>
            </a:r>
          </a:p>
        </p:txBody>
      </p:sp>
      <p:sp>
        <p:nvSpPr>
          <p:cNvPr id="4213" name="Shape 4213"/>
          <p:cNvSpPr txBox="1"/>
          <p:nvPr/>
        </p:nvSpPr>
        <p:spPr>
          <a:xfrm>
            <a:off x="5562600" y="4170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Coisas que ajudam</a:t>
            </a:r>
          </a:p>
        </p:txBody>
      </p:sp>
      <p:sp>
        <p:nvSpPr>
          <p:cNvPr id="4214" name="Shape 4214"/>
          <p:cNvSpPr txBox="1"/>
          <p:nvPr/>
        </p:nvSpPr>
        <p:spPr>
          <a:xfrm>
            <a:off x="7340600" y="41703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Higiene pessoal</a:t>
            </a:r>
          </a:p>
        </p:txBody>
      </p:sp>
      <p:sp>
        <p:nvSpPr>
          <p:cNvPr id="4215" name="Shape 4215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4216" name="Shape 4216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4217" name="Shape 421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4218" name="Shape 4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9" name="Shape 4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0" name="Shape 4220"/>
          <p:cNvSpPr txBox="1"/>
          <p:nvPr/>
        </p:nvSpPr>
        <p:spPr>
          <a:xfrm>
            <a:off x="7340600" y="15033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Partes do corpo</a:t>
            </a:r>
          </a:p>
        </p:txBody>
      </p:sp>
      <p:sp>
        <p:nvSpPr>
          <p:cNvPr id="4221" name="Shape 4221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computador</a:t>
            </a:r>
          </a:p>
        </p:txBody>
      </p:sp>
      <p:pic>
        <p:nvPicPr>
          <p:cNvPr id="4222" name="Shape 4222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23" name="Shape 4223"/>
          <p:cNvSpPr/>
          <p:nvPr/>
        </p:nvSpPr>
        <p:spPr>
          <a:xfrm>
            <a:off x="1778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4" name="Shape 4224"/>
          <p:cNvSpPr/>
          <p:nvPr/>
        </p:nvSpPr>
        <p:spPr>
          <a:xfrm>
            <a:off x="1778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5" name="Shape 4225"/>
          <p:cNvSpPr/>
          <p:nvPr/>
        </p:nvSpPr>
        <p:spPr>
          <a:xfrm>
            <a:off x="1778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6" name="Shape 4226"/>
          <p:cNvSpPr/>
          <p:nvPr/>
        </p:nvSpPr>
        <p:spPr>
          <a:xfrm>
            <a:off x="1981200" y="55626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Shape 4227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Shape 4228"/>
          <p:cNvSpPr txBox="1"/>
          <p:nvPr/>
        </p:nvSpPr>
        <p:spPr>
          <a:xfrm>
            <a:off x="1778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dinheiro</a:t>
            </a:r>
          </a:p>
        </p:txBody>
      </p:sp>
      <p:sp>
        <p:nvSpPr>
          <p:cNvPr id="4229" name="Shape 4229"/>
          <p:cNvSpPr txBox="1"/>
          <p:nvPr/>
        </p:nvSpPr>
        <p:spPr>
          <a:xfrm>
            <a:off x="1778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roupas</a:t>
            </a:r>
          </a:p>
        </p:txBody>
      </p:sp>
      <p:sp>
        <p:nvSpPr>
          <p:cNvPr id="4230" name="Shape 4230"/>
          <p:cNvSpPr txBox="1"/>
          <p:nvPr/>
        </p:nvSpPr>
        <p:spPr>
          <a:xfrm>
            <a:off x="1524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ferramentas</a:t>
            </a:r>
          </a:p>
        </p:txBody>
      </p:sp>
      <p:sp>
        <p:nvSpPr>
          <p:cNvPr id="4231" name="Shape 4231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transportes</a:t>
            </a:r>
          </a:p>
        </p:txBody>
      </p:sp>
      <p:sp>
        <p:nvSpPr>
          <p:cNvPr id="4232" name="Shape 4232"/>
          <p:cNvSpPr txBox="1"/>
          <p:nvPr/>
        </p:nvSpPr>
        <p:spPr>
          <a:xfrm>
            <a:off x="19558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Coisas</a:t>
            </a:r>
          </a:p>
        </p:txBody>
      </p:sp>
      <p:pic>
        <p:nvPicPr>
          <p:cNvPr id="4233" name="Shape 42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6386" y="1938336"/>
            <a:ext cx="652462" cy="65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4" name="Shape 42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1986" y="1828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5" name="Shape 42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7286" y="1790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6" name="Shape 42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6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7" name="Shape 42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9050" y="1778000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8" name="Shape 42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4512" y="3114675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9" name="Shape 42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912" y="445611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0" name="Shape 42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2200" y="4419600"/>
            <a:ext cx="860425" cy="8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1" name="Shape 42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62200" y="3114675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2" name="Shape 424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3114675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3" name="Shape 424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39050" y="2978150"/>
            <a:ext cx="1039811" cy="103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4" name="Shape 424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16850" y="4637087"/>
            <a:ext cx="633412" cy="6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5" name="Shape 424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12036" y="4510087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6" name="Shape 424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51825" y="4543425"/>
            <a:ext cx="687387" cy="68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7" name="Shape 424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57850" y="43624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8" name="Shape 424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24600" y="4456112"/>
            <a:ext cx="554037" cy="55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9" name="Shape 424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800" y="4846637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0" name="Shape 425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49725" y="4589462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1" name="Shape 42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602162" y="4373562"/>
            <a:ext cx="655636" cy="65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2" name="Shape 425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9536" y="57912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3" name="Shape 425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57200" y="5927725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4" name="Shape 425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55662" y="5791200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5" name="Shape 425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955800" y="5881687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6" name="Shape 425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41586" y="61468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7" name="Shape 425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579686" y="5567362"/>
            <a:ext cx="1001711" cy="100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8" name="Shape 425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44925" y="4367212"/>
            <a:ext cx="538161" cy="538161"/>
          </a:xfrm>
          <a:prstGeom prst="rect">
            <a:avLst/>
          </a:prstGeom>
          <a:noFill/>
          <a:ln>
            <a:noFill/>
          </a:ln>
        </p:spPr>
      </p:pic>
      <p:sp>
        <p:nvSpPr>
          <p:cNvPr id="4259" name="Shape 4259"/>
          <p:cNvSpPr txBox="1"/>
          <p:nvPr/>
        </p:nvSpPr>
        <p:spPr>
          <a:xfrm>
            <a:off x="5562600" y="284003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brinquedos</a:t>
            </a:r>
          </a:p>
        </p:txBody>
      </p:sp>
      <p:pic>
        <p:nvPicPr>
          <p:cNvPr id="4260" name="Shape 426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945187" y="3084511"/>
            <a:ext cx="862011" cy="862011"/>
          </a:xfrm>
          <a:prstGeom prst="rect">
            <a:avLst/>
          </a:prstGeom>
          <a:noFill/>
          <a:ln>
            <a:noFill/>
          </a:ln>
        </p:spPr>
      </p:pic>
      <p:sp>
        <p:nvSpPr>
          <p:cNvPr id="4261" name="Shape 4261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Shape 4262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saúde</a:t>
            </a:r>
          </a:p>
        </p:txBody>
      </p:sp>
      <p:sp>
        <p:nvSpPr>
          <p:cNvPr id="4263" name="Shape 4263"/>
          <p:cNvSpPr/>
          <p:nvPr/>
        </p:nvSpPr>
        <p:spPr>
          <a:xfrm>
            <a:off x="37719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Shape 4264"/>
          <p:cNvSpPr txBox="1"/>
          <p:nvPr/>
        </p:nvSpPr>
        <p:spPr>
          <a:xfrm>
            <a:off x="37719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natureza</a:t>
            </a:r>
          </a:p>
        </p:txBody>
      </p:sp>
      <p:sp>
        <p:nvSpPr>
          <p:cNvPr id="4265" name="Shape 4265"/>
          <p:cNvSpPr/>
          <p:nvPr/>
        </p:nvSpPr>
        <p:spPr>
          <a:xfrm>
            <a:off x="5562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6" name="Shape 4266"/>
          <p:cNvPicPr preferRelativeResize="0"/>
          <p:nvPr/>
        </p:nvPicPr>
        <p:blipFill rotWithShape="1">
          <a:blip r:embed="rId33">
            <a:alphaModFix/>
          </a:blip>
          <a:srcRect b="39655" l="0" r="0" t="0"/>
          <a:stretch/>
        </p:blipFill>
        <p:spPr>
          <a:xfrm>
            <a:off x="5765800" y="1841500"/>
            <a:ext cx="1147762" cy="6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7" name="Shape 426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92600" y="6113462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8" name="Shape 4268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797300" y="5791200"/>
            <a:ext cx="622299" cy="62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9" name="Shape 4269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654550" y="5807075"/>
            <a:ext cx="677861" cy="67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Shape 4274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Shape 4275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Shape 4276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7" name="Shape 4277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8" name="Shape 4278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9" name="Shape 4279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0" name="Shape 4280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1" name="Shape 4281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2" name="Shape 4282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3" name="Shape 4283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4" name="Shape 4284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5" name="Shape 4285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Shape 4286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Shape 4287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Shape 4288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Shape 428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Shape 429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1" name="Shape 429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2" name="Shape 429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293" name="Shape 429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4" name="Shape 4294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295" name="Shape 429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296" name="Shape 4296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297" name="Shape 4297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Arte</a:t>
            </a:r>
          </a:p>
        </p:txBody>
      </p:sp>
      <p:sp>
        <p:nvSpPr>
          <p:cNvPr id="4298" name="Shape 4298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pinta</a:t>
            </a:r>
          </a:p>
        </p:txBody>
      </p:sp>
      <p:sp>
        <p:nvSpPr>
          <p:cNvPr id="4299" name="Shape 4299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pó brilhante</a:t>
            </a:r>
          </a:p>
        </p:txBody>
      </p:sp>
      <p:sp>
        <p:nvSpPr>
          <p:cNvPr id="4300" name="Shape 4300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esponja</a:t>
            </a:r>
          </a:p>
        </p:txBody>
      </p:sp>
      <p:sp>
        <p:nvSpPr>
          <p:cNvPr id="4301" name="Shape 4301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fita-cola</a:t>
            </a:r>
          </a:p>
        </p:txBody>
      </p:sp>
      <p:sp>
        <p:nvSpPr>
          <p:cNvPr id="4302" name="Shape 4302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apagador</a:t>
            </a:r>
          </a:p>
        </p:txBody>
      </p:sp>
      <p:sp>
        <p:nvSpPr>
          <p:cNvPr id="4303" name="Shape 4303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cola</a:t>
            </a:r>
          </a:p>
        </p:txBody>
      </p:sp>
      <p:sp>
        <p:nvSpPr>
          <p:cNvPr id="4304" name="Shape 4304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caneta</a:t>
            </a:r>
          </a:p>
        </p:txBody>
      </p:sp>
      <p:sp>
        <p:nvSpPr>
          <p:cNvPr id="4305" name="Shape 4305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pincel</a:t>
            </a:r>
          </a:p>
        </p:txBody>
      </p:sp>
      <p:sp>
        <p:nvSpPr>
          <p:cNvPr id="4306" name="Shape 4306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papel</a:t>
            </a:r>
          </a:p>
        </p:txBody>
      </p:sp>
      <p:sp>
        <p:nvSpPr>
          <p:cNvPr id="4307" name="Shape 4307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lápis</a:t>
            </a:r>
          </a:p>
        </p:txBody>
      </p:sp>
      <p:sp>
        <p:nvSpPr>
          <p:cNvPr id="4308" name="Shape 4308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tesoura</a:t>
            </a:r>
          </a:p>
        </p:txBody>
      </p:sp>
      <p:sp>
        <p:nvSpPr>
          <p:cNvPr id="4309" name="Shape 4309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310" name="Shape 4310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311" name="Shape 4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2" name="Shape 4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3" name="Shape 431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4" name="Shape 4314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5" name="Shape 4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2750" y="1797050"/>
            <a:ext cx="793749" cy="79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6" name="Shape 43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32512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7" name="Shape 43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8" name="Shape 43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2825" y="1873250"/>
            <a:ext cx="714374" cy="7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9" name="Shape 43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10486" y="18288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Shape 43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0550" y="3157536"/>
            <a:ext cx="804861" cy="8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Shape 43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6400" y="3194050"/>
            <a:ext cx="709612" cy="70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Shape 43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03725"/>
            <a:ext cx="1004887" cy="100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Shape 43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8900" y="3124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Shape 43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9000" y="4529137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5" name="Shape 43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492125" y="4284662"/>
            <a:ext cx="1001711" cy="100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6" name="Shape 43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2880000">
            <a:off x="2444749" y="4448175"/>
            <a:ext cx="782636" cy="78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7" name="Shape 432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8" name="Shape 4328"/>
          <p:cNvSpPr txBox="1"/>
          <p:nvPr/>
        </p:nvSpPr>
        <p:spPr>
          <a:xfrm>
            <a:off x="5562600" y="4191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papel de embrulho</a:t>
            </a:r>
          </a:p>
        </p:txBody>
      </p:sp>
      <p:sp>
        <p:nvSpPr>
          <p:cNvPr id="4329" name="Shape 4329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0" name="Shape 4330"/>
          <p:cNvSpPr txBox="1"/>
          <p:nvPr/>
        </p:nvSpPr>
        <p:spPr>
          <a:xfrm>
            <a:off x="7315200" y="555148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materiais</a:t>
            </a:r>
          </a:p>
        </p:txBody>
      </p:sp>
      <p:pic>
        <p:nvPicPr>
          <p:cNvPr id="4331" name="Shape 43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18486" y="5789612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2" name="Shape 433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315200" y="5724525"/>
            <a:ext cx="846136" cy="8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3" name="Shape 433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34325" y="6105525"/>
            <a:ext cx="60007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Shape 4338"/>
          <p:cNvSpPr/>
          <p:nvPr/>
        </p:nvSpPr>
        <p:spPr>
          <a:xfrm>
            <a:off x="19812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9" name="Shape 4339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0" name="Shape 4340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Shape 4341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2" name="Shape 4342"/>
          <p:cNvSpPr/>
          <p:nvPr/>
        </p:nvSpPr>
        <p:spPr>
          <a:xfrm>
            <a:off x="19812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3" name="Shape 4343"/>
          <p:cNvSpPr/>
          <p:nvPr/>
        </p:nvSpPr>
        <p:spPr>
          <a:xfrm>
            <a:off x="37719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4" name="Shape 4344"/>
          <p:cNvSpPr/>
          <p:nvPr/>
        </p:nvSpPr>
        <p:spPr>
          <a:xfrm>
            <a:off x="55626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5" name="Shape 4345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6" name="Shape 434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7" name="Shape 4347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8" name="Shape 4348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9" name="Shape 4349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Shape 4350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Shape 435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2" name="Shape 435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3" name="Shape 4353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4" name="Shape 435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5" name="Shape 435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356" name="Shape 435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7" name="Shape 4357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358" name="Shape 4358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359" name="Shape 4359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360" name="Shape 4360"/>
          <p:cNvSpPr txBox="1"/>
          <p:nvPr/>
        </p:nvSpPr>
        <p:spPr>
          <a:xfrm>
            <a:off x="19812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Animais de estimação</a:t>
            </a:r>
          </a:p>
        </p:txBody>
      </p:sp>
      <p:sp>
        <p:nvSpPr>
          <p:cNvPr id="4361" name="Shape 4361"/>
          <p:cNvSpPr txBox="1"/>
          <p:nvPr/>
        </p:nvSpPr>
        <p:spPr>
          <a:xfrm>
            <a:off x="37719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Animais Domésticos</a:t>
            </a:r>
          </a:p>
        </p:txBody>
      </p:sp>
      <p:sp>
        <p:nvSpPr>
          <p:cNvPr id="4362" name="Shape 4362"/>
          <p:cNvSpPr txBox="1"/>
          <p:nvPr/>
        </p:nvSpPr>
        <p:spPr>
          <a:xfrm>
            <a:off x="55626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Animais Selvagens</a:t>
            </a:r>
          </a:p>
        </p:txBody>
      </p:sp>
      <p:sp>
        <p:nvSpPr>
          <p:cNvPr id="4363" name="Shape 4363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Pássaros</a:t>
            </a:r>
          </a:p>
        </p:txBody>
      </p:sp>
      <p:sp>
        <p:nvSpPr>
          <p:cNvPr id="4364" name="Shape 4364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Insectos</a:t>
            </a:r>
          </a:p>
        </p:txBody>
      </p:sp>
      <p:sp>
        <p:nvSpPr>
          <p:cNvPr id="4365" name="Shape 436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366" name="Shape 4366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367" name="Shape 4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8" name="Shape 4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9" name="Shape 436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0" name="Shape 4370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1" name="Shape 4371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72" name="Shape 4372"/>
          <p:cNvSpPr txBox="1"/>
          <p:nvPr/>
        </p:nvSpPr>
        <p:spPr>
          <a:xfrm>
            <a:off x="73406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Animais Aquáticos</a:t>
            </a:r>
          </a:p>
        </p:txBody>
      </p:sp>
      <p:sp>
        <p:nvSpPr>
          <p:cNvPr id="4373" name="Shape 4373"/>
          <p:cNvSpPr txBox="1"/>
          <p:nvPr/>
        </p:nvSpPr>
        <p:spPr>
          <a:xfrm>
            <a:off x="5562600" y="2854325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Cuidados para animais</a:t>
            </a:r>
          </a:p>
        </p:txBody>
      </p:sp>
      <p:pic>
        <p:nvPicPr>
          <p:cNvPr id="4374" name="Shape 43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5" name="Shape 43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9612" y="297180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6" name="Shape 43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1350" y="3346450"/>
            <a:ext cx="766762" cy="76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7" name="Shape 43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8800" y="1868486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8" name="Shape 43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1400" y="1828800"/>
            <a:ext cx="9017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9" name="Shape 4379"/>
          <p:cNvSpPr/>
          <p:nvPr/>
        </p:nvSpPr>
        <p:spPr>
          <a:xfrm>
            <a:off x="73406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0" name="Shape 43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8450" y="1676400"/>
            <a:ext cx="709612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1" name="Shape 43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5800" y="1590675"/>
            <a:ext cx="944561" cy="94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2" name="Shape 43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38450" y="2173286"/>
            <a:ext cx="493711" cy="49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3" name="Shape 438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30712" y="1839911"/>
            <a:ext cx="827086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4" name="Shape 438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52862" y="1782761"/>
            <a:ext cx="827086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5" name="Shape 438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2037" y="1673225"/>
            <a:ext cx="936624" cy="9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6" name="Shape 438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86400" y="175895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7" name="Shape 438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35662" y="1981200"/>
            <a:ext cx="669925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8" name="Shape 438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62600" y="3211511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9" name="Shape 438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229350" y="3165475"/>
            <a:ext cx="846136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0" name="Shape 439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09800" y="304165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1" name="Shape 439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03525" y="3208336"/>
            <a:ext cx="539749" cy="53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2" name="Shape 439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38400" y="3429000"/>
            <a:ext cx="614361" cy="61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396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Shape 4397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8" name="Shape 4398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9" name="Shape 4399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0" name="Shape 4400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1" name="Shape 440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2" name="Shape 4402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3" name="Shape 4403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4" name="Shape 4404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5" name="Shape 440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6" name="Shape 4406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7" name="Shape 440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8" name="Shape 440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Shape 440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0" name="Shape 441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1" name="Shape 4411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2" name="Shape 4412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3" name="Shape 4413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4" name="Shape 441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5" name="Shape 441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416" name="Shape 441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7" name="Shape 4417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418" name="Shape 4418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419" name="Shape 4419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420" name="Shape 4420"/>
          <p:cNvSpPr txBox="1"/>
          <p:nvPr/>
        </p:nvSpPr>
        <p:spPr>
          <a:xfrm>
            <a:off x="1981200" y="15033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Animal Aquático</a:t>
            </a:r>
          </a:p>
        </p:txBody>
      </p:sp>
      <p:sp>
        <p:nvSpPr>
          <p:cNvPr id="4421" name="Shape 4421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peixe</a:t>
            </a:r>
          </a:p>
        </p:txBody>
      </p:sp>
      <p:sp>
        <p:nvSpPr>
          <p:cNvPr id="4422" name="Shape 4422"/>
          <p:cNvSpPr txBox="1"/>
          <p:nvPr/>
        </p:nvSpPr>
        <p:spPr>
          <a:xfrm>
            <a:off x="5562600" y="14906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baleia</a:t>
            </a:r>
          </a:p>
        </p:txBody>
      </p:sp>
      <p:sp>
        <p:nvSpPr>
          <p:cNvPr id="4423" name="Shape 4423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caranguejo</a:t>
            </a:r>
          </a:p>
        </p:txBody>
      </p:sp>
      <p:sp>
        <p:nvSpPr>
          <p:cNvPr id="4424" name="Shape 4424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golfinho</a:t>
            </a:r>
          </a:p>
        </p:txBody>
      </p:sp>
      <p:sp>
        <p:nvSpPr>
          <p:cNvPr id="4425" name="Shape 4425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medusa</a:t>
            </a:r>
          </a:p>
        </p:txBody>
      </p:sp>
      <p:sp>
        <p:nvSpPr>
          <p:cNvPr id="4426" name="Shape 4426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peixe tropical</a:t>
            </a:r>
          </a:p>
        </p:txBody>
      </p:sp>
      <p:sp>
        <p:nvSpPr>
          <p:cNvPr id="4427" name="Shape 442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428" name="Shape 4428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429" name="Shape 4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0" name="Shape 44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1" name="Shape 4431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2" name="Shape 4432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3" name="Shape 443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4" name="Shape 44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931861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5" name="Shape 44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3050" y="1828800"/>
            <a:ext cx="94615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6" name="Shape 44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7" name="Shape 44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16250"/>
            <a:ext cx="1098550" cy="10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8" name="Shape 44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43200" y="1792286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9" name="Shape 44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000" y="3200400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0" name="Shape 44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4800" y="3124200"/>
            <a:ext cx="931861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1" name="Shape 44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43800" y="1676400"/>
            <a:ext cx="1230312" cy="1230312"/>
          </a:xfrm>
          <a:prstGeom prst="rect">
            <a:avLst/>
          </a:prstGeom>
          <a:noFill/>
          <a:ln>
            <a:noFill/>
          </a:ln>
        </p:spPr>
      </p:pic>
      <p:sp>
        <p:nvSpPr>
          <p:cNvPr id="4442" name="Shape 4442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camarão</a:t>
            </a:r>
          </a:p>
        </p:txBody>
      </p:sp>
      <p:pic>
        <p:nvPicPr>
          <p:cNvPr id="4443" name="Shape 44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5800" y="1752600"/>
            <a:ext cx="901700" cy="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447" name="Shape 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8" name="Shape 4448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9" name="Shape 444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0" name="Shape 445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1" name="Shape 4451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2" name="Shape 445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3" name="Shape 4453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4" name="Shape 4454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5" name="Shape 4455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6" name="Shape 4456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7" name="Shape 4457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8" name="Shape 4458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9" name="Shape 4459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0" name="Shape 4460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1" name="Shape 4461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2" name="Shape 4462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3" name="Shape 4463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4" name="Shape 4464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5" name="Shape 4465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6" name="Shape 4466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467" name="Shape 4467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8" name="Shape 4468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469" name="Shape 4469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470" name="Shape 4470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471" name="Shape 4471"/>
          <p:cNvSpPr txBox="1"/>
          <p:nvPr/>
        </p:nvSpPr>
        <p:spPr>
          <a:xfrm>
            <a:off x="19812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animal de estimação</a:t>
            </a:r>
          </a:p>
        </p:txBody>
      </p:sp>
      <p:sp>
        <p:nvSpPr>
          <p:cNvPr id="4472" name="Shape 4472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gato</a:t>
            </a:r>
          </a:p>
        </p:txBody>
      </p:sp>
      <p:sp>
        <p:nvSpPr>
          <p:cNvPr id="4473" name="Shape 4473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hamster</a:t>
            </a:r>
          </a:p>
        </p:txBody>
      </p:sp>
      <p:sp>
        <p:nvSpPr>
          <p:cNvPr id="4474" name="Shape 4474"/>
          <p:cNvSpPr txBox="1"/>
          <p:nvPr/>
        </p:nvSpPr>
        <p:spPr>
          <a:xfrm>
            <a:off x="152400" y="285432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porquinho da índia</a:t>
            </a:r>
          </a:p>
        </p:txBody>
      </p:sp>
      <p:sp>
        <p:nvSpPr>
          <p:cNvPr id="4475" name="Shape 4475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coelho</a:t>
            </a:r>
          </a:p>
        </p:txBody>
      </p:sp>
      <p:sp>
        <p:nvSpPr>
          <p:cNvPr id="4476" name="Shape 4476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cavalo</a:t>
            </a:r>
          </a:p>
        </p:txBody>
      </p:sp>
      <p:sp>
        <p:nvSpPr>
          <p:cNvPr id="4477" name="Shape 4477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peixe</a:t>
            </a:r>
          </a:p>
        </p:txBody>
      </p:sp>
      <p:sp>
        <p:nvSpPr>
          <p:cNvPr id="4478" name="Shape 4478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479" name="Shape 4479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480" name="Shape 4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1" name="Shape 44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2" name="Shape 4482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Shape 4483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4" name="Shape 4484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485" name="Shape 4485"/>
          <p:cNvSpPr txBox="1"/>
          <p:nvPr/>
        </p:nvSpPr>
        <p:spPr>
          <a:xfrm>
            <a:off x="7364411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rato</a:t>
            </a:r>
          </a:p>
        </p:txBody>
      </p:sp>
      <p:sp>
        <p:nvSpPr>
          <p:cNvPr id="4486" name="Shape 4486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ratratazana</a:t>
            </a:r>
          </a:p>
        </p:txBody>
      </p:sp>
      <p:sp>
        <p:nvSpPr>
          <p:cNvPr id="4487" name="Shape 4487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cão</a:t>
            </a:r>
          </a:p>
        </p:txBody>
      </p:sp>
      <p:pic>
        <p:nvPicPr>
          <p:cNvPr id="4488" name="Shape 44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875" y="4284662"/>
            <a:ext cx="1076324" cy="10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9" name="Shape 44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38450" y="1676400"/>
            <a:ext cx="709612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0" name="Shape 44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1" name="Shape 44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2" name="Shape 44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6087" y="180975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3" name="Shape 449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2971800"/>
            <a:ext cx="1154111" cy="1154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4" name="Shape 44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000" y="1676400"/>
            <a:ext cx="1047749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5" name="Shape 44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62400" y="3021011"/>
            <a:ext cx="1093787" cy="109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6" name="Shape 449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4736" y="3106736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7" name="Shape 44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5800" y="1590675"/>
            <a:ext cx="944561" cy="94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8" name="Shape 44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8450" y="2173286"/>
            <a:ext cx="493711" cy="49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9" name="Shape 44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3074986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Shape 4504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5" name="Shape 4505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6" name="Shape 4506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Shape 4507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Shape 4508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9" name="Shape 4509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0" name="Shape 4510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1" name="Shape 4511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2" name="Shape 4512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3" name="Shape 4513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Shape 4514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5" name="Shape 4515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6" name="Shape 4516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7" name="Shape 4517"/>
          <p:cNvSpPr/>
          <p:nvPr/>
        </p:nvSpPr>
        <p:spPr>
          <a:xfrm>
            <a:off x="5562600" y="148431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8" name="Shape 4518"/>
          <p:cNvSpPr txBox="1"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5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??</a:t>
            </a:r>
          </a:p>
        </p:txBody>
      </p:sp>
      <p:sp>
        <p:nvSpPr>
          <p:cNvPr id="4519" name="Shape 451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0" name="Shape 452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1" name="Shape 452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2" name="Shape 452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523" name="Shape 452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4" name="Shape 4524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525" name="Shape 452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526" name="Shape 4526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527" name="Shape 4527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coisa</a:t>
            </a:r>
          </a:p>
        </p:txBody>
      </p:sp>
      <p:sp>
        <p:nvSpPr>
          <p:cNvPr id="4528" name="Shape 4528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saco</a:t>
            </a:r>
          </a:p>
        </p:txBody>
      </p:sp>
      <p:sp>
        <p:nvSpPr>
          <p:cNvPr id="4529" name="Shape 4529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pilha</a:t>
            </a:r>
          </a:p>
        </p:txBody>
      </p:sp>
      <p:sp>
        <p:nvSpPr>
          <p:cNvPr id="4530" name="Shape 4530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fogo</a:t>
            </a:r>
          </a:p>
        </p:txBody>
      </p:sp>
      <p:sp>
        <p:nvSpPr>
          <p:cNvPr id="4531" name="Shape 4531"/>
          <p:cNvSpPr txBox="1"/>
          <p:nvPr/>
        </p:nvSpPr>
        <p:spPr>
          <a:xfrm>
            <a:off x="1981200" y="29384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livro</a:t>
            </a:r>
          </a:p>
        </p:txBody>
      </p:sp>
      <p:sp>
        <p:nvSpPr>
          <p:cNvPr id="4532" name="Shape 4532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533" name="Shape 4533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ideia</a:t>
            </a:r>
          </a:p>
        </p:txBody>
      </p:sp>
      <p:sp>
        <p:nvSpPr>
          <p:cNvPr id="4534" name="Shape 4534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35" name="Shape 4535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36" name="Shape 4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7" name="Shape 45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8" name="Shape 453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9" name="Shape 4539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0" name="Shape 4540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41" name="Shape 4541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vela</a:t>
            </a:r>
          </a:p>
        </p:txBody>
      </p:sp>
      <p:sp>
        <p:nvSpPr>
          <p:cNvPr id="4542" name="Shape 4542"/>
          <p:cNvSpPr txBox="1"/>
          <p:nvPr/>
        </p:nvSpPr>
        <p:spPr>
          <a:xfrm>
            <a:off x="7340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carregador</a:t>
            </a:r>
          </a:p>
        </p:txBody>
      </p:sp>
      <p:pic>
        <p:nvPicPr>
          <p:cNvPr id="4543" name="Shape 45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1700" y="3144836"/>
            <a:ext cx="893762" cy="8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4" name="Shape 45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930650" y="2938461"/>
            <a:ext cx="1227136" cy="12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5" name="Shape 45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3186" y="5838825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6" name="Shape 45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3186" y="1814511"/>
            <a:ext cx="795337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7" name="Shape 45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24200"/>
            <a:ext cx="811212" cy="811212"/>
          </a:xfrm>
          <a:prstGeom prst="rect">
            <a:avLst/>
          </a:prstGeom>
          <a:noFill/>
          <a:ln>
            <a:noFill/>
          </a:ln>
        </p:spPr>
      </p:pic>
      <p:sp>
        <p:nvSpPr>
          <p:cNvPr id="4548" name="Shape 4548"/>
          <p:cNvSpPr/>
          <p:nvPr/>
        </p:nvSpPr>
        <p:spPr>
          <a:xfrm rot="-5400000">
            <a:off x="6167437" y="1716086"/>
            <a:ext cx="606425" cy="984250"/>
          </a:xfrm>
          <a:prstGeom prst="can">
            <a:avLst>
              <a:gd fmla="val 5400" name="adj"/>
            </a:avLst>
          </a:prstGeom>
          <a:solidFill>
            <a:srgbClr val="FF0000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9" name="Shape 4549"/>
          <p:cNvSpPr/>
          <p:nvPr/>
        </p:nvSpPr>
        <p:spPr>
          <a:xfrm rot="-5400000">
            <a:off x="5829300" y="2095500"/>
            <a:ext cx="304799" cy="228600"/>
          </a:xfrm>
          <a:prstGeom prst="can">
            <a:avLst>
              <a:gd fmla="val 5400" name="adj"/>
            </a:avLst>
          </a:prstGeom>
          <a:solidFill>
            <a:srgbClr val="FFEF07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0" name="Shape 45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70200" y="1962150"/>
            <a:ext cx="652462" cy="65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1" name="Shape 45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5800" y="1852611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2" name="Shape 45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1100" y="1814511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3" name="Shape 45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1828800"/>
            <a:ext cx="803275" cy="8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4" name="Shape 45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45250" y="4483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5" name="Shape 45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98711" y="3144836"/>
            <a:ext cx="944561" cy="94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6" name="Shape 45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67400" y="4529137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7" name="Shape 455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48536" y="4483100"/>
            <a:ext cx="8477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8" name="Shape 4558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problema</a:t>
            </a:r>
          </a:p>
        </p:txBody>
      </p:sp>
      <p:sp>
        <p:nvSpPr>
          <p:cNvPr id="4559" name="Shape 4559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tudo</a:t>
            </a:r>
          </a:p>
        </p:txBody>
      </p:sp>
      <p:sp>
        <p:nvSpPr>
          <p:cNvPr id="4560" name="Shape 4560"/>
          <p:cNvSpPr txBox="1"/>
          <p:nvPr/>
        </p:nvSpPr>
        <p:spPr>
          <a:xfrm>
            <a:off x="1981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parte</a:t>
            </a:r>
          </a:p>
        </p:txBody>
      </p:sp>
      <p:pic>
        <p:nvPicPr>
          <p:cNvPr id="4561" name="Shape 4561"/>
          <p:cNvPicPr preferRelativeResize="0"/>
          <p:nvPr/>
        </p:nvPicPr>
        <p:blipFill rotWithShape="1">
          <a:blip r:embed="rId18">
            <a:alphaModFix/>
          </a:blip>
          <a:srcRect b="0" l="23001" r="0" t="46493"/>
          <a:stretch/>
        </p:blipFill>
        <p:spPr>
          <a:xfrm>
            <a:off x="4038600" y="4587875"/>
            <a:ext cx="1074737" cy="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2" name="Shape 45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8711" y="4446587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3" name="Shape 4563"/>
          <p:cNvSpPr txBox="1"/>
          <p:nvPr/>
        </p:nvSpPr>
        <p:spPr>
          <a:xfrm flipH="1">
            <a:off x="5562600" y="2874961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máquina fotográfica</a:t>
            </a:r>
          </a:p>
        </p:txBody>
      </p:sp>
      <p:sp>
        <p:nvSpPr>
          <p:cNvPr id="4564" name="Shape 4564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5" name="Shape 45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637" y="4483100"/>
            <a:ext cx="523874" cy="52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6" name="Shape 456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4637" y="4800600"/>
            <a:ext cx="4857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7" name="Shape 45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3137" y="4606925"/>
            <a:ext cx="652462" cy="652462"/>
          </a:xfrm>
          <a:prstGeom prst="rect">
            <a:avLst/>
          </a:prstGeom>
          <a:noFill/>
          <a:ln>
            <a:noFill/>
          </a:ln>
        </p:spPr>
      </p:pic>
      <p:sp>
        <p:nvSpPr>
          <p:cNvPr id="4568" name="Shape 4568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coisas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37" name="Shape 437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café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chá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7340600" y="1503362"/>
            <a:ext cx="1600199" cy="82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 quente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leite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água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melon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mango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strawberry</a:t>
            </a:r>
          </a:p>
        </p:txBody>
      </p:sp>
      <p:sp>
        <p:nvSpPr>
          <p:cNvPr id="454" name="Shape 454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37719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</a:t>
            </a:r>
          </a:p>
        </p:txBody>
      </p:sp>
      <p:sp>
        <p:nvSpPr>
          <p:cNvPr id="458" name="Shape 458"/>
          <p:cNvSpPr/>
          <p:nvPr/>
        </p:nvSpPr>
        <p:spPr>
          <a:xfrm>
            <a:off x="1981200" y="5562600"/>
            <a:ext cx="1600199" cy="1163637"/>
          </a:xfrm>
          <a:prstGeom prst="rect">
            <a:avLst/>
          </a:prstGeom>
          <a:solidFill>
            <a:srgbClr val="008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175"/>
            <a:ext cx="936624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/>
          <p:nvPr/>
        </p:nvSpPr>
        <p:spPr>
          <a:xfrm>
            <a:off x="3771900" y="5562600"/>
            <a:ext cx="1600199" cy="1163637"/>
          </a:xfrm>
          <a:prstGeom prst="rect">
            <a:avLst/>
          </a:prstGeom>
          <a:solidFill>
            <a:srgbClr val="FF7DEC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4270375" y="5845175"/>
            <a:ext cx="579436" cy="82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4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464" name="Shape 464"/>
          <p:cNvSpPr/>
          <p:nvPr/>
        </p:nvSpPr>
        <p:spPr>
          <a:xfrm>
            <a:off x="152400" y="2874961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152400" y="2874961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Tamanhos de bebidas</a:t>
            </a:r>
          </a:p>
        </p:txBody>
      </p:sp>
      <p:sp>
        <p:nvSpPr>
          <p:cNvPr id="466" name="Shape 466"/>
          <p:cNvSpPr/>
          <p:nvPr/>
        </p:nvSpPr>
        <p:spPr>
          <a:xfrm>
            <a:off x="15240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152400" y="4191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sumo</a:t>
            </a:r>
          </a:p>
        </p:txBody>
      </p:sp>
      <p:sp>
        <p:nvSpPr>
          <p:cNvPr id="468" name="Shape 468"/>
          <p:cNvSpPr/>
          <p:nvPr/>
        </p:nvSpPr>
        <p:spPr>
          <a:xfrm>
            <a:off x="198120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1981200" y="4191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smoothie</a:t>
            </a:r>
          </a:p>
        </p:txBody>
      </p:sp>
      <p:sp>
        <p:nvSpPr>
          <p:cNvPr id="470" name="Shape 470"/>
          <p:cNvSpPr/>
          <p:nvPr/>
        </p:nvSpPr>
        <p:spPr>
          <a:xfrm>
            <a:off x="37719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3771900" y="4170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</a:t>
            </a:r>
          </a:p>
        </p:txBody>
      </p:sp>
      <p:sp>
        <p:nvSpPr>
          <p:cNvPr id="472" name="Shape 472"/>
          <p:cNvSpPr/>
          <p:nvPr/>
        </p:nvSpPr>
        <p:spPr>
          <a:xfrm>
            <a:off x="556260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5562600" y="41910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 com gás</a:t>
            </a:r>
          </a:p>
        </p:txBody>
      </p:sp>
      <p:sp>
        <p:nvSpPr>
          <p:cNvPr id="474" name="Shape 474"/>
          <p:cNvSpPr/>
          <p:nvPr/>
        </p:nvSpPr>
        <p:spPr>
          <a:xfrm>
            <a:off x="7340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7340600" y="4170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álcool</a:t>
            </a: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876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0" y="4448175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02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92800" y="172085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40650" y="2005011"/>
            <a:ext cx="901700" cy="61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100" y="3152775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0200" y="441007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86000" y="31115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84650" y="312420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3600" y="4465637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4448175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8100" y="4410075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16">
            <a:alphaModFix/>
          </a:blip>
          <a:srcRect b="0" l="0" r="47579" t="0"/>
          <a:stretch/>
        </p:blipFill>
        <p:spPr>
          <a:xfrm>
            <a:off x="6075362" y="4275137"/>
            <a:ext cx="554037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9775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986711" y="4419600"/>
            <a:ext cx="852487" cy="8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572" name="Shape 4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3" name="Shape 4573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4" name="Shape 4574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5" name="Shape 4575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6" name="Shape 457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7" name="Shape 4577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8" name="Shape 4578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9" name="Shape 4579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0" name="Shape 4580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1" name="Shape 4581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2" name="Shape 4582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3" name="Shape 4583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4" name="Shape 4584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5" name="Shape 4585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6" name="Shape 4586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7" name="Shape 4587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8" name="Shape 4588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9" name="Shape 4589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0" name="Shape 4590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1" name="Shape 4591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592" name="Shape 4592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3" name="Shape 4593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594" name="Shape 4594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595" name="Shape 4595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596" name="Shape 4596"/>
          <p:cNvSpPr txBox="1"/>
          <p:nvPr/>
        </p:nvSpPr>
        <p:spPr>
          <a:xfrm>
            <a:off x="19812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animal selvagem</a:t>
            </a:r>
          </a:p>
        </p:txBody>
      </p:sp>
      <p:sp>
        <p:nvSpPr>
          <p:cNvPr id="4597" name="Shape 4597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zebra</a:t>
            </a:r>
          </a:p>
        </p:txBody>
      </p:sp>
      <p:sp>
        <p:nvSpPr>
          <p:cNvPr id="4598" name="Shape 4598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cobra</a:t>
            </a:r>
          </a:p>
        </p:txBody>
      </p:sp>
      <p:sp>
        <p:nvSpPr>
          <p:cNvPr id="4599" name="Shape 4599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urso</a:t>
            </a:r>
          </a:p>
        </p:txBody>
      </p:sp>
      <p:sp>
        <p:nvSpPr>
          <p:cNvPr id="4600" name="Shape 4600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camelo</a:t>
            </a:r>
          </a:p>
        </p:txBody>
      </p:sp>
      <p:sp>
        <p:nvSpPr>
          <p:cNvPr id="4601" name="Shape 4601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chita</a:t>
            </a:r>
          </a:p>
        </p:txBody>
      </p:sp>
      <p:sp>
        <p:nvSpPr>
          <p:cNvPr id="4602" name="Shape 4602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veado</a:t>
            </a:r>
          </a:p>
        </p:txBody>
      </p:sp>
      <p:sp>
        <p:nvSpPr>
          <p:cNvPr id="4603" name="Shape 4603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604" name="Shape 4604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605" name="Shape 4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Shape 46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7" name="Shape 4607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8" name="Shape 4608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9" name="Shape 4609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0" name="Shape 4610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macaco</a:t>
            </a:r>
          </a:p>
        </p:txBody>
      </p:sp>
      <p:sp>
        <p:nvSpPr>
          <p:cNvPr id="4611" name="Shape 4611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elefante</a:t>
            </a:r>
          </a:p>
        </p:txBody>
      </p:sp>
      <p:sp>
        <p:nvSpPr>
          <p:cNvPr id="4612" name="Shape 4612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girafa</a:t>
            </a:r>
          </a:p>
        </p:txBody>
      </p:sp>
      <p:sp>
        <p:nvSpPr>
          <p:cNvPr id="4613" name="Shape 4613"/>
          <p:cNvSpPr txBox="1"/>
          <p:nvPr/>
        </p:nvSpPr>
        <p:spPr>
          <a:xfrm>
            <a:off x="1981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gorila</a:t>
            </a:r>
          </a:p>
        </p:txBody>
      </p:sp>
      <p:pic>
        <p:nvPicPr>
          <p:cNvPr id="4614" name="Shape 46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28786"/>
            <a:ext cx="936624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15" name="Shape 4615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hipopótamo</a:t>
            </a:r>
          </a:p>
        </p:txBody>
      </p:sp>
      <p:sp>
        <p:nvSpPr>
          <p:cNvPr id="4616" name="Shape 4616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leão</a:t>
            </a:r>
          </a:p>
        </p:txBody>
      </p:sp>
      <p:sp>
        <p:nvSpPr>
          <p:cNvPr id="4617" name="Shape 4617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tigre</a:t>
            </a:r>
          </a:p>
        </p:txBody>
      </p:sp>
      <p:sp>
        <p:nvSpPr>
          <p:cNvPr id="4618" name="Shape 4618"/>
          <p:cNvSpPr txBox="1"/>
          <p:nvPr/>
        </p:nvSpPr>
        <p:spPr>
          <a:xfrm>
            <a:off x="1524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rinoceronte</a:t>
            </a:r>
          </a:p>
        </p:txBody>
      </p:sp>
      <p:pic>
        <p:nvPicPr>
          <p:cNvPr id="4619" name="Shape 46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75337" y="175895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0" name="Shape 46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049586"/>
            <a:ext cx="989012" cy="9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1" name="Shape 46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3048000"/>
            <a:ext cx="950912" cy="95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2" name="Shape 46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3048000"/>
            <a:ext cx="966787" cy="9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3" name="Shape 46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38600" y="3095625"/>
            <a:ext cx="1019174" cy="10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4" name="Shape 46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5" name="Shape 46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08900" y="17526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6" name="Shape 46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1150" y="4370387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7" name="Shape 46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75337" y="4400550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8" name="Shape 46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4611" y="4403725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9" name="Shape 46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6486" y="4495800"/>
            <a:ext cx="822324" cy="8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0" name="Shape 46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9600" y="449580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1" name="Shape 46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57200" y="5719762"/>
            <a:ext cx="1138236" cy="113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2" name="Shape 46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3186" y="1673225"/>
            <a:ext cx="936624" cy="9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3" name="Shape 463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89136" y="175895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4" name="Shape 46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38400" y="1981200"/>
            <a:ext cx="669925" cy="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638" name="Shape 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Shape 4639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0" name="Shape 4640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1" name="Shape 4641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2" name="Shape 4642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3" name="Shape 4643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4" name="Shape 4644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5" name="Shape 4645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6" name="Shape 4646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7" name="Shape 4647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8" name="Shape 4648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9" name="Shape 4649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0" name="Shape 4650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1" name="Shape 4651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2" name="Shape 4652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3" name="Shape 4653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4" name="Shape 4654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5" name="Shape 4655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6" name="Shape 4656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7" name="Shape 4657"/>
          <p:cNvSpPr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8" name="Shape 4658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659" name="Shape 4659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660" name="Shape 4660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661" name="Shape 4661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animal de quinta</a:t>
            </a:r>
          </a:p>
        </p:txBody>
      </p:sp>
      <p:sp>
        <p:nvSpPr>
          <p:cNvPr id="4662" name="Shape 4662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porco</a:t>
            </a:r>
          </a:p>
        </p:txBody>
      </p:sp>
      <p:sp>
        <p:nvSpPr>
          <p:cNvPr id="4663" name="Shape 4663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ovelha</a:t>
            </a:r>
          </a:p>
        </p:txBody>
      </p:sp>
      <p:sp>
        <p:nvSpPr>
          <p:cNvPr id="4664" name="Shape 4664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galinha</a:t>
            </a:r>
          </a:p>
        </p:txBody>
      </p:sp>
      <p:sp>
        <p:nvSpPr>
          <p:cNvPr id="4665" name="Shape 4665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cavalo</a:t>
            </a:r>
          </a:p>
        </p:txBody>
      </p:sp>
      <p:sp>
        <p:nvSpPr>
          <p:cNvPr id="4666" name="Shape 4666"/>
          <p:cNvSpPr txBox="1"/>
          <p:nvPr/>
        </p:nvSpPr>
        <p:spPr>
          <a:xfrm>
            <a:off x="1985961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vaca</a:t>
            </a:r>
          </a:p>
        </p:txBody>
      </p:sp>
      <p:sp>
        <p:nvSpPr>
          <p:cNvPr id="4667" name="Shape 4667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668" name="Shape 4668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669" name="Shape 46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0" name="Shape 4670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1" name="Shape 4671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2" name="Shape 4672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73" name="Shape 4673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pinto</a:t>
            </a:r>
          </a:p>
        </p:txBody>
      </p:sp>
      <p:pic>
        <p:nvPicPr>
          <p:cNvPr id="4674" name="Shape 46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9800" y="3021011"/>
            <a:ext cx="1133474" cy="11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5" name="Shape 46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3811" y="1839911"/>
            <a:ext cx="827086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6" name="Shape 46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0412" y="1731961"/>
            <a:ext cx="1009649" cy="100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7" name="Shape 46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72400" y="1817686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8" name="Shape 46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85961" y="1782761"/>
            <a:ext cx="827086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9" name="Shape 46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89412" y="1792286"/>
            <a:ext cx="817561" cy="81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0" name="Shape 46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11612" y="3021011"/>
            <a:ext cx="1093787" cy="109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1" name="Shape 46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8962" y="3179761"/>
            <a:ext cx="782637" cy="78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685" name="Shape 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6" name="Shape 468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7" name="Shape 468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8" name="Shape 468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9" name="Shape 468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0" name="Shape 4690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1" name="Shape 4691"/>
          <p:cNvSpPr txBox="1"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692" name="Shape 469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3" name="Shape 4693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4" name="Shape 4694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5" name="Shape 4695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6" name="Shape 4696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7" name="Shape 4697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8" name="Shape 4698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9" name="Shape 469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0" name="Shape 470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1" name="Shape 470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2" name="Shape 470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3" name="Shape 470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4" name="Shape 4704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705" name="Shape 4705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706" name="Shape 4706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707" name="Shape 4707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insecto</a:t>
            </a:r>
          </a:p>
        </p:txBody>
      </p:sp>
      <p:sp>
        <p:nvSpPr>
          <p:cNvPr id="4708" name="Shape 4708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lagarta</a:t>
            </a:r>
          </a:p>
        </p:txBody>
      </p:sp>
      <p:sp>
        <p:nvSpPr>
          <p:cNvPr id="4709" name="Shape 4709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lesma</a:t>
            </a:r>
          </a:p>
        </p:txBody>
      </p:sp>
      <p:sp>
        <p:nvSpPr>
          <p:cNvPr id="4710" name="Shape 4710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caracol</a:t>
            </a:r>
          </a:p>
        </p:txBody>
      </p:sp>
      <p:sp>
        <p:nvSpPr>
          <p:cNvPr id="4711" name="Shape 4711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abelha</a:t>
            </a:r>
          </a:p>
        </p:txBody>
      </p:sp>
      <p:sp>
        <p:nvSpPr>
          <p:cNvPr id="4712" name="Shape 4712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mosca</a:t>
            </a:r>
          </a:p>
        </p:txBody>
      </p:sp>
      <p:sp>
        <p:nvSpPr>
          <p:cNvPr id="4713" name="Shape 4713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aranha</a:t>
            </a:r>
          </a:p>
        </p:txBody>
      </p:sp>
      <p:sp>
        <p:nvSpPr>
          <p:cNvPr id="4714" name="Shape 4714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715" name="Shape 4715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716" name="Shape 4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7" name="Shape 4717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8" name="Shape 4718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9" name="Shape 4719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0" name="Shape 47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1752600"/>
            <a:ext cx="898524" cy="8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1" name="Shape 47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6511" y="1636712"/>
            <a:ext cx="1106487" cy="110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2" name="Shape 47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5937" y="3048000"/>
            <a:ext cx="931861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3" name="Shape 47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5375" y="3203575"/>
            <a:ext cx="835025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4" name="Shape 47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84650" y="31178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5" name="Shape 47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81200" y="18224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6" name="Shape 47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0650" y="1963736"/>
            <a:ext cx="766762" cy="76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7" name="Shape 47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14800" y="1752600"/>
            <a:ext cx="928686" cy="92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8" name="Shape 47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28911" y="1600200"/>
            <a:ext cx="776286" cy="77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732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Shape 4733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4" name="Shape 4734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5" name="Shape 4735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6" name="Shape 473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7" name="Shape 4737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8" name="Shape 4738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9" name="Shape 4739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0" name="Shape 4740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1" name="Shape 4741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2" name="Shape 4742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3" name="Shape 4743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4" name="Shape 4744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5" name="Shape 4745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6" name="Shape 4746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7" name="Shape 4747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8" name="Shape 4748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9" name="Shape 4749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0" name="Shape 4750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1" name="Shape 4751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4752" name="Shape 4752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753" name="Shape 4753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754" name="Shape 4754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755" name="Shape 4755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pássaro</a:t>
            </a:r>
          </a:p>
        </p:txBody>
      </p:sp>
      <p:sp>
        <p:nvSpPr>
          <p:cNvPr id="4756" name="Shape 4756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pato</a:t>
            </a:r>
          </a:p>
        </p:txBody>
      </p:sp>
      <p:sp>
        <p:nvSpPr>
          <p:cNvPr id="4757" name="Shape 4757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papagaio</a:t>
            </a:r>
          </a:p>
        </p:txBody>
      </p:sp>
      <p:sp>
        <p:nvSpPr>
          <p:cNvPr id="4758" name="Shape 4758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perú</a:t>
            </a:r>
          </a:p>
        </p:txBody>
      </p:sp>
      <p:sp>
        <p:nvSpPr>
          <p:cNvPr id="4759" name="Shape 4759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ganso</a:t>
            </a:r>
          </a:p>
        </p:txBody>
      </p:sp>
      <p:sp>
        <p:nvSpPr>
          <p:cNvPr id="4760" name="Shape 4760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sisne</a:t>
            </a:r>
          </a:p>
        </p:txBody>
      </p:sp>
      <p:sp>
        <p:nvSpPr>
          <p:cNvPr id="4761" name="Shape 4761"/>
          <p:cNvSpPr txBox="1"/>
          <p:nvPr/>
        </p:nvSpPr>
        <p:spPr>
          <a:xfrm>
            <a:off x="5562600" y="28194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pavão</a:t>
            </a:r>
          </a:p>
        </p:txBody>
      </p:sp>
      <p:sp>
        <p:nvSpPr>
          <p:cNvPr id="4762" name="Shape 4762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763" name="Shape 4763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764" name="Shape 4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5" name="Shape 4765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6" name="Shape 4766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7" name="Shape 4767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768" name="Shape 4768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pardal</a:t>
            </a:r>
          </a:p>
        </p:txBody>
      </p:sp>
      <p:sp>
        <p:nvSpPr>
          <p:cNvPr id="4769" name="Shape 4769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coruja</a:t>
            </a:r>
          </a:p>
        </p:txBody>
      </p:sp>
      <p:sp>
        <p:nvSpPr>
          <p:cNvPr id="4770" name="Shape 4770"/>
          <p:cNvSpPr txBox="1"/>
          <p:nvPr/>
        </p:nvSpPr>
        <p:spPr>
          <a:xfrm>
            <a:off x="1524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pinguim</a:t>
            </a:r>
          </a:p>
        </p:txBody>
      </p:sp>
      <p:pic>
        <p:nvPicPr>
          <p:cNvPr id="4771" name="Shape 47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4586" y="1752600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2" name="Shape 47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52600"/>
            <a:ext cx="893762" cy="89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3" name="Shape 47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33561"/>
            <a:ext cx="833436" cy="83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4" name="Shape 47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4300" y="1752600"/>
            <a:ext cx="992187" cy="9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" name="Shape 47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3194050"/>
            <a:ext cx="773111" cy="77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6" name="Shape 47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55850" y="3124200"/>
            <a:ext cx="920749" cy="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7" name="Shape 477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0837" y="3082925"/>
            <a:ext cx="935037" cy="93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8" name="Shape 47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21600" y="3157536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9" name="Shape 477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3400" y="449580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0" name="Shape 478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136900"/>
            <a:ext cx="901700" cy="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Shape 4785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6" name="Shape 4786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7" name="Shape 4787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8" name="Shape 4788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9" name="Shape 4789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0" name="Shape 4790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1" name="Shape 4791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2" name="Shape 479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3" name="Shape 479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4" name="Shape 4794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5" name="Shape 479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6" name="Shape 479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7" name="Shape 4797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8" name="Shape 4798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9" name="Shape 4799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0" name="Shape 4800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1" name="Shape 4801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2" name="Shape 4802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3" name="Shape 4803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804" name="Shape 4804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4805" name="Shape 4805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806" name="Shape 4806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cuidados animais</a:t>
            </a:r>
          </a:p>
        </p:txBody>
      </p:sp>
      <p:sp>
        <p:nvSpPr>
          <p:cNvPr id="4807" name="Shape 4807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de cão</a:t>
            </a:r>
          </a:p>
        </p:txBody>
      </p:sp>
      <p:sp>
        <p:nvSpPr>
          <p:cNvPr id="4808" name="Shape 4808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de gato</a:t>
            </a:r>
          </a:p>
        </p:txBody>
      </p:sp>
      <p:sp>
        <p:nvSpPr>
          <p:cNvPr id="4809" name="Shape 4809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coleira</a:t>
            </a:r>
          </a:p>
        </p:txBody>
      </p:sp>
      <p:sp>
        <p:nvSpPr>
          <p:cNvPr id="4810" name="Shape 4810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escova de pêlo</a:t>
            </a:r>
          </a:p>
        </p:txBody>
      </p:sp>
      <p:sp>
        <p:nvSpPr>
          <p:cNvPr id="4811" name="Shape 4811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manta do animal de estimação</a:t>
            </a:r>
          </a:p>
        </p:txBody>
      </p:sp>
      <p:sp>
        <p:nvSpPr>
          <p:cNvPr id="4812" name="Shape 4812"/>
          <p:cNvSpPr txBox="1"/>
          <p:nvPr/>
        </p:nvSpPr>
        <p:spPr>
          <a:xfrm>
            <a:off x="5562600" y="28622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cama do animal de estmação</a:t>
            </a:r>
          </a:p>
        </p:txBody>
      </p:sp>
      <p:sp>
        <p:nvSpPr>
          <p:cNvPr id="4813" name="Shape 4813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14" name="Shape 4814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15" name="Shape 48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6" name="Shape 4816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7" name="Shape 4817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8" name="Shape 4818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819" name="Shape 4819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de peixe</a:t>
            </a:r>
          </a:p>
        </p:txBody>
      </p:sp>
      <p:sp>
        <p:nvSpPr>
          <p:cNvPr id="4820" name="Shape 4820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aquário</a:t>
            </a:r>
          </a:p>
        </p:txBody>
      </p:sp>
      <p:sp>
        <p:nvSpPr>
          <p:cNvPr id="4821" name="Shape 4821"/>
          <p:cNvSpPr txBox="1"/>
          <p:nvPr/>
        </p:nvSpPr>
        <p:spPr>
          <a:xfrm>
            <a:off x="1524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biscoito</a:t>
            </a:r>
          </a:p>
        </p:txBody>
      </p:sp>
      <p:sp>
        <p:nvSpPr>
          <p:cNvPr id="4822" name="Shape 4822"/>
          <p:cNvSpPr txBox="1"/>
          <p:nvPr/>
        </p:nvSpPr>
        <p:spPr>
          <a:xfrm>
            <a:off x="19812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trela</a:t>
            </a:r>
          </a:p>
        </p:txBody>
      </p:sp>
      <p:sp>
        <p:nvSpPr>
          <p:cNvPr id="4823" name="Shape 4823"/>
          <p:cNvSpPr txBox="1"/>
          <p:nvPr/>
        </p:nvSpPr>
        <p:spPr>
          <a:xfrm>
            <a:off x="37719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canil</a:t>
            </a:r>
          </a:p>
        </p:txBody>
      </p:sp>
      <p:sp>
        <p:nvSpPr>
          <p:cNvPr id="4824" name="Shape 4824"/>
          <p:cNvSpPr txBox="1"/>
          <p:nvPr/>
        </p:nvSpPr>
        <p:spPr>
          <a:xfrm>
            <a:off x="5562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caixa de transporte</a:t>
            </a:r>
          </a:p>
        </p:txBody>
      </p:sp>
      <p:sp>
        <p:nvSpPr>
          <p:cNvPr id="4825" name="Shape 4825"/>
          <p:cNvSpPr txBox="1"/>
          <p:nvPr/>
        </p:nvSpPr>
        <p:spPr>
          <a:xfrm>
            <a:off x="7340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do animal de estimação</a:t>
            </a:r>
          </a:p>
        </p:txBody>
      </p:sp>
      <p:sp>
        <p:nvSpPr>
          <p:cNvPr id="4826" name="Shape 4826"/>
          <p:cNvSpPr txBox="1"/>
          <p:nvPr/>
        </p:nvSpPr>
        <p:spPr>
          <a:xfrm>
            <a:off x="1524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alimentador de pássaros</a:t>
            </a:r>
          </a:p>
        </p:txBody>
      </p:sp>
      <p:pic>
        <p:nvPicPr>
          <p:cNvPr id="4827" name="Shape 48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437" y="3124200"/>
            <a:ext cx="1046162" cy="10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8" name="Shape 48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8450" y="3257550"/>
            <a:ext cx="760411" cy="76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9" name="Shape 48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9800" y="3062286"/>
            <a:ext cx="1044575" cy="10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0" name="Shape 48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8825" y="4395787"/>
            <a:ext cx="1101725" cy="11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1" name="Shape 48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4529137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2" name="Shape 48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3" name="Shape 48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61062" y="1754186"/>
            <a:ext cx="912811" cy="91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4" name="Shape 48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5" name="Shape 48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62211" y="4562475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6" name="Shape 48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6237" y="4446587"/>
            <a:ext cx="1046162" cy="104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7" name="Shape 48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8" name="Shape 48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87862" y="5638800"/>
            <a:ext cx="846136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9" name="Shape 48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68511" y="182245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0" name="Shape 48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56037" y="5867400"/>
            <a:ext cx="920749" cy="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1" name="Shape 484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79437" y="5867400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2" name="Shape 484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562600" y="31035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3" name="Shape 484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03962" y="312420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4" name="Shape 4844"/>
          <p:cNvSpPr txBox="1"/>
          <p:nvPr/>
        </p:nvSpPr>
        <p:spPr>
          <a:xfrm>
            <a:off x="19812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cuidar do animal de estimação</a:t>
            </a:r>
          </a:p>
        </p:txBody>
      </p:sp>
      <p:pic>
        <p:nvPicPr>
          <p:cNvPr id="4845" name="Shape 484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62211" y="5867400"/>
            <a:ext cx="7874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6" name="Shape 4846"/>
          <p:cNvSpPr txBox="1"/>
          <p:nvPr/>
        </p:nvSpPr>
        <p:spPr>
          <a:xfrm>
            <a:off x="3771900" y="5545137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alimentar o animal de estimação</a:t>
            </a:r>
          </a:p>
        </p:txBody>
      </p:sp>
      <p:sp>
        <p:nvSpPr>
          <p:cNvPr id="4847" name="Shape 4847"/>
          <p:cNvSpPr txBox="1"/>
          <p:nvPr/>
        </p:nvSpPr>
        <p:spPr>
          <a:xfrm>
            <a:off x="5562600" y="5545137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passear o cão</a:t>
            </a:r>
          </a:p>
        </p:txBody>
      </p:sp>
      <p:sp>
        <p:nvSpPr>
          <p:cNvPr id="4848" name="Shape 4848"/>
          <p:cNvSpPr txBox="1"/>
          <p:nvPr/>
        </p:nvSpPr>
        <p:spPr>
          <a:xfrm>
            <a:off x="7340600" y="55292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gaiola</a:t>
            </a:r>
          </a:p>
        </p:txBody>
      </p:sp>
      <p:pic>
        <p:nvPicPr>
          <p:cNvPr id="4849" name="Shape 48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5261" y="1776411"/>
            <a:ext cx="846136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0" name="Shape 485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38612" y="171926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1" name="Shape 48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29312" y="5738812"/>
            <a:ext cx="920749" cy="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2" name="Shape 485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72400" y="5900737"/>
            <a:ext cx="800099" cy="8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856" name="Shape 4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7" name="Shape 4857"/>
          <p:cNvSpPr/>
          <p:nvPr/>
        </p:nvSpPr>
        <p:spPr>
          <a:xfrm>
            <a:off x="5562600" y="1506537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8" name="Shape 4858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9" name="Shape 485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0" name="Shape 486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1" name="Shape 486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2" name="Shape 4862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3" name="Shape 4863"/>
          <p:cNvSpPr/>
          <p:nvPr/>
        </p:nvSpPr>
        <p:spPr>
          <a:xfrm>
            <a:off x="3763962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4" name="Shape 4864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5" name="Shape 486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6" name="Shape 4866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7" name="Shape 486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8" name="Shape 486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9" name="Shape 4869"/>
          <p:cNvSpPr/>
          <p:nvPr/>
        </p:nvSpPr>
        <p:spPr>
          <a:xfrm>
            <a:off x="5562600" y="28622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0" name="Shape 487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1" name="Shape 487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2" name="Shape 487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3" name="Shape 487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4" name="Shape 4874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875" name="Shape 4875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876" name="Shape 4876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corpo</a:t>
            </a:r>
          </a:p>
        </p:txBody>
      </p:sp>
      <p:sp>
        <p:nvSpPr>
          <p:cNvPr id="4877" name="Shape 4877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mão</a:t>
            </a:r>
          </a:p>
        </p:txBody>
      </p:sp>
      <p:sp>
        <p:nvSpPr>
          <p:cNvPr id="4878" name="Shape 4878"/>
          <p:cNvSpPr txBox="1"/>
          <p:nvPr/>
        </p:nvSpPr>
        <p:spPr>
          <a:xfrm>
            <a:off x="7340600" y="1503362"/>
            <a:ext cx="1600199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dedo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79" name="Shape 4879"/>
          <p:cNvSpPr txBox="1"/>
          <p:nvPr/>
        </p:nvSpPr>
        <p:spPr>
          <a:xfrm>
            <a:off x="7340600" y="28622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880" name="Shape 4880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81" name="Shape 4881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82" name="Shape 48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883" name="Shape 4883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pic>
        <p:nvPicPr>
          <p:cNvPr id="4884" name="Shape 4884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5" name="Shape 4885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6" name="Shape 488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7" name="Shape 4887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888" name="Shape 4888"/>
          <p:cNvSpPr txBox="1"/>
          <p:nvPr/>
        </p:nvSpPr>
        <p:spPr>
          <a:xfrm>
            <a:off x="3763962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braço</a:t>
            </a:r>
          </a:p>
        </p:txBody>
      </p:sp>
      <p:sp>
        <p:nvSpPr>
          <p:cNvPr id="4889" name="Shape 4889"/>
          <p:cNvSpPr txBox="1"/>
          <p:nvPr/>
        </p:nvSpPr>
        <p:spPr>
          <a:xfrm>
            <a:off x="1524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costas</a:t>
            </a:r>
          </a:p>
        </p:txBody>
      </p:sp>
      <p:sp>
        <p:nvSpPr>
          <p:cNvPr id="4890" name="Shape 4890"/>
          <p:cNvSpPr txBox="1"/>
          <p:nvPr/>
        </p:nvSpPr>
        <p:spPr>
          <a:xfrm>
            <a:off x="19812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nariz</a:t>
            </a:r>
          </a:p>
        </p:txBody>
      </p:sp>
      <p:sp>
        <p:nvSpPr>
          <p:cNvPr id="4891" name="Shape 4891"/>
          <p:cNvSpPr txBox="1"/>
          <p:nvPr/>
        </p:nvSpPr>
        <p:spPr>
          <a:xfrm>
            <a:off x="7340600" y="28479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boca</a:t>
            </a:r>
          </a:p>
        </p:txBody>
      </p:sp>
      <p:sp>
        <p:nvSpPr>
          <p:cNvPr id="4892" name="Shape 4892"/>
          <p:cNvSpPr txBox="1"/>
          <p:nvPr/>
        </p:nvSpPr>
        <p:spPr>
          <a:xfrm>
            <a:off x="1981200" y="2909886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orelha</a:t>
            </a:r>
          </a:p>
        </p:txBody>
      </p:sp>
      <p:sp>
        <p:nvSpPr>
          <p:cNvPr id="4893" name="Shape 4893"/>
          <p:cNvSpPr txBox="1"/>
          <p:nvPr/>
        </p:nvSpPr>
        <p:spPr>
          <a:xfrm>
            <a:off x="1524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peito</a:t>
            </a:r>
          </a:p>
        </p:txBody>
      </p:sp>
      <p:sp>
        <p:nvSpPr>
          <p:cNvPr id="4894" name="Shape 4894"/>
          <p:cNvSpPr txBox="1"/>
          <p:nvPr/>
        </p:nvSpPr>
        <p:spPr>
          <a:xfrm>
            <a:off x="5562600" y="1503362"/>
            <a:ext cx="1600199" cy="30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cabeça</a:t>
            </a:r>
          </a:p>
        </p:txBody>
      </p:sp>
      <p:sp>
        <p:nvSpPr>
          <p:cNvPr id="4895" name="Shape 4895"/>
          <p:cNvSpPr txBox="1"/>
          <p:nvPr/>
        </p:nvSpPr>
        <p:spPr>
          <a:xfrm>
            <a:off x="3779837" y="2862261"/>
            <a:ext cx="1554162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</a:t>
            </a:r>
          </a:p>
        </p:txBody>
      </p:sp>
      <p:sp>
        <p:nvSpPr>
          <p:cNvPr id="4896" name="Shape 4896"/>
          <p:cNvSpPr txBox="1"/>
          <p:nvPr/>
        </p:nvSpPr>
        <p:spPr>
          <a:xfrm>
            <a:off x="5516562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cabelo</a:t>
            </a:r>
          </a:p>
        </p:txBody>
      </p:sp>
      <p:sp>
        <p:nvSpPr>
          <p:cNvPr id="4897" name="Shape 4897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8" name="Shape 4898"/>
          <p:cNvSpPr txBox="1"/>
          <p:nvPr/>
        </p:nvSpPr>
        <p:spPr>
          <a:xfrm>
            <a:off x="19812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pescoço</a:t>
            </a:r>
          </a:p>
        </p:txBody>
      </p:sp>
      <p:sp>
        <p:nvSpPr>
          <p:cNvPr id="4899" name="Shape 4899"/>
          <p:cNvSpPr txBox="1"/>
          <p:nvPr/>
        </p:nvSpPr>
        <p:spPr>
          <a:xfrm>
            <a:off x="3779837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perna</a:t>
            </a:r>
          </a:p>
        </p:txBody>
      </p:sp>
      <p:sp>
        <p:nvSpPr>
          <p:cNvPr id="4900" name="Shape 4900"/>
          <p:cNvSpPr txBox="1"/>
          <p:nvPr/>
        </p:nvSpPr>
        <p:spPr>
          <a:xfrm>
            <a:off x="5562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dedos dos pés</a:t>
            </a:r>
          </a:p>
        </p:txBody>
      </p:sp>
      <p:sp>
        <p:nvSpPr>
          <p:cNvPr id="4901" name="Shape 4901"/>
          <p:cNvSpPr txBox="1"/>
          <p:nvPr/>
        </p:nvSpPr>
        <p:spPr>
          <a:xfrm>
            <a:off x="73406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partes privadas</a:t>
            </a:r>
          </a:p>
        </p:txBody>
      </p:sp>
      <p:sp>
        <p:nvSpPr>
          <p:cNvPr id="4902" name="Shape 4902"/>
          <p:cNvSpPr txBox="1"/>
          <p:nvPr/>
        </p:nvSpPr>
        <p:spPr>
          <a:xfrm>
            <a:off x="5562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pé</a:t>
            </a:r>
          </a:p>
        </p:txBody>
      </p:sp>
      <p:sp>
        <p:nvSpPr>
          <p:cNvPr id="4903" name="Shape 4903"/>
          <p:cNvSpPr txBox="1"/>
          <p:nvPr/>
        </p:nvSpPr>
        <p:spPr>
          <a:xfrm>
            <a:off x="7340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olho</a:t>
            </a:r>
          </a:p>
        </p:txBody>
      </p:sp>
      <p:sp>
        <p:nvSpPr>
          <p:cNvPr id="4904" name="Shape 4904"/>
          <p:cNvSpPr txBox="1"/>
          <p:nvPr/>
        </p:nvSpPr>
        <p:spPr>
          <a:xfrm>
            <a:off x="152400" y="5545137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estômago</a:t>
            </a:r>
          </a:p>
        </p:txBody>
      </p:sp>
      <p:pic>
        <p:nvPicPr>
          <p:cNvPr id="4905" name="Shape 49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5867400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6" name="Shape 49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4487862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7" name="Shape 49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457200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8" name="Shape 49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4495800"/>
            <a:ext cx="814386" cy="81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9" name="Shape 49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19800" y="4516437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0" name="Shape 49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1" name="Shape 49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5813425"/>
            <a:ext cx="833436" cy="83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2" name="Shape 49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92587" y="5867400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3" name="Shape 4913"/>
          <p:cNvPicPr preferRelativeResize="0"/>
          <p:nvPr/>
        </p:nvPicPr>
        <p:blipFill rotWithShape="1">
          <a:blip r:embed="rId13">
            <a:alphaModFix/>
          </a:blip>
          <a:srcRect b="0" l="0" r="44949" t="0"/>
          <a:stretch/>
        </p:blipFill>
        <p:spPr>
          <a:xfrm>
            <a:off x="5973762" y="2898775"/>
            <a:ext cx="725486" cy="1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4" name="Shape 4914"/>
          <p:cNvCxnSpPr/>
          <p:nvPr/>
        </p:nvCxnSpPr>
        <p:spPr>
          <a:xfrm rot="5400000">
            <a:off x="6507986" y="3112224"/>
            <a:ext cx="431700" cy="271499"/>
          </a:xfrm>
          <a:prstGeom prst="bentConnector3">
            <a:avLst>
              <a:gd fmla="val 10812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4915" name="Shape 49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48600" y="1905000"/>
            <a:ext cx="644524" cy="6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6" name="Shape 4916"/>
          <p:cNvPicPr preferRelativeResize="0"/>
          <p:nvPr/>
        </p:nvPicPr>
        <p:blipFill rotWithShape="1">
          <a:blip r:embed="rId15">
            <a:alphaModFix/>
          </a:blip>
          <a:srcRect b="0" l="45967" r="0" t="28610"/>
          <a:stretch/>
        </p:blipFill>
        <p:spPr>
          <a:xfrm>
            <a:off x="4311650" y="1811336"/>
            <a:ext cx="64928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7" name="Shape 49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1801811"/>
            <a:ext cx="865187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8" name="Shape 49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19800" y="1801811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9" name="Shape 49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3125786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0" name="Shape 49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62200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1" name="Shape 49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79887" y="3162300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2" name="Shape 492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62200" y="586740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3" name="Shape 49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80361" y="5867400"/>
            <a:ext cx="78263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4" name="Shape 49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535861" y="5867400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5" name="Shape 49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72400" y="320040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929" name="Shape 4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0" name="Shape 4930"/>
          <p:cNvSpPr/>
          <p:nvPr/>
        </p:nvSpPr>
        <p:spPr>
          <a:xfrm>
            <a:off x="5562600" y="1506537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1" name="Shape 4931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2" name="Shape 4932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3" name="Shape 4933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4" name="Shape 4934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5" name="Shape 4935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6" name="Shape 4936"/>
          <p:cNvSpPr/>
          <p:nvPr/>
        </p:nvSpPr>
        <p:spPr>
          <a:xfrm>
            <a:off x="3763962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7" name="Shape 4937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8" name="Shape 4938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9" name="Shape 4939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0" name="Shape 4940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1" name="Shape 4941"/>
          <p:cNvSpPr/>
          <p:nvPr/>
        </p:nvSpPr>
        <p:spPr>
          <a:xfrm>
            <a:off x="5562600" y="28622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2" name="Shape 4942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3" name="Shape 4943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4" name="Shape 4944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5" name="Shape 4945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6" name="Shape 4946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4947" name="Shape 4947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4948" name="Shape 4948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traseiro</a:t>
            </a:r>
          </a:p>
        </p:txBody>
      </p:sp>
      <p:sp>
        <p:nvSpPr>
          <p:cNvPr id="4949" name="Shape 4949"/>
          <p:cNvSpPr txBox="1"/>
          <p:nvPr/>
        </p:nvSpPr>
        <p:spPr>
          <a:xfrm>
            <a:off x="7340600" y="1503362"/>
            <a:ext cx="1600199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vagina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50" name="Shape 4950"/>
          <p:cNvSpPr txBox="1"/>
          <p:nvPr/>
        </p:nvSpPr>
        <p:spPr>
          <a:xfrm>
            <a:off x="7340600" y="28622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951" name="Shape 4951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952" name="Shape 4952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953" name="Shape 49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4" name="Shape 4954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pic>
        <p:nvPicPr>
          <p:cNvPr id="4955" name="Shape 4955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956" name="Shape 4956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7" name="Shape 4957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8" name="Shape 4958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959" name="Shape 4959"/>
          <p:cNvSpPr txBox="1"/>
          <p:nvPr/>
        </p:nvSpPr>
        <p:spPr>
          <a:xfrm>
            <a:off x="1524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penis</a:t>
            </a:r>
          </a:p>
        </p:txBody>
      </p:sp>
      <p:sp>
        <p:nvSpPr>
          <p:cNvPr id="4960" name="Shape 4960"/>
          <p:cNvSpPr txBox="1"/>
          <p:nvPr/>
        </p:nvSpPr>
        <p:spPr>
          <a:xfrm>
            <a:off x="5562600" y="1503362"/>
            <a:ext cx="1600199" cy="30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seios</a:t>
            </a:r>
          </a:p>
        </p:txBody>
      </p:sp>
      <p:sp>
        <p:nvSpPr>
          <p:cNvPr id="4961" name="Shape 4961"/>
          <p:cNvSpPr txBox="1"/>
          <p:nvPr/>
        </p:nvSpPr>
        <p:spPr>
          <a:xfrm>
            <a:off x="1989136" y="2862261"/>
            <a:ext cx="1600199" cy="30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pêlo debaixo do braço</a:t>
            </a:r>
          </a:p>
        </p:txBody>
      </p:sp>
      <p:sp>
        <p:nvSpPr>
          <p:cNvPr id="4962" name="Shape 4962"/>
          <p:cNvSpPr txBox="1"/>
          <p:nvPr/>
        </p:nvSpPr>
        <p:spPr>
          <a:xfrm>
            <a:off x="19812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4963" name="Shape 4963"/>
          <p:cNvSpPr txBox="1"/>
          <p:nvPr/>
        </p:nvSpPr>
        <p:spPr>
          <a:xfrm>
            <a:off x="73406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4964" name="Shape 49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1693861"/>
            <a:ext cx="973136" cy="973136"/>
          </a:xfrm>
          <a:prstGeom prst="rect">
            <a:avLst/>
          </a:prstGeom>
          <a:noFill/>
          <a:ln>
            <a:noFill/>
          </a:ln>
        </p:spPr>
      </p:pic>
      <p:sp>
        <p:nvSpPr>
          <p:cNvPr id="4965" name="Shape 4965"/>
          <p:cNvSpPr/>
          <p:nvPr/>
        </p:nvSpPr>
        <p:spPr>
          <a:xfrm>
            <a:off x="1981200" y="5545137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6" name="Shape 4966"/>
          <p:cNvSpPr txBox="1"/>
          <p:nvPr/>
        </p:nvSpPr>
        <p:spPr>
          <a:xfrm>
            <a:off x="1989136" y="15160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partes privadas</a:t>
            </a:r>
          </a:p>
        </p:txBody>
      </p:sp>
      <p:pic>
        <p:nvPicPr>
          <p:cNvPr id="4967" name="Shape 49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8900" y="1841500"/>
            <a:ext cx="78263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Shape 49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2811" y="1841500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Shape 49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3186111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0" name="Shape 49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0061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1" name="Shape 49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3127375"/>
            <a:ext cx="835025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2" name="Shape 49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3375" y="1752600"/>
            <a:ext cx="8858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3" name="Shape 4973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4" name="Shape 49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6662" y="5867400"/>
            <a:ext cx="515936" cy="51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5" name="Shape 49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95975" y="5751512"/>
            <a:ext cx="860425" cy="8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6" name="Shape 49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26162" y="5981700"/>
            <a:ext cx="630236" cy="630236"/>
          </a:xfrm>
          <a:prstGeom prst="rect">
            <a:avLst/>
          </a:prstGeom>
          <a:noFill/>
          <a:ln>
            <a:noFill/>
          </a:ln>
        </p:spPr>
      </p:pic>
      <p:sp>
        <p:nvSpPr>
          <p:cNvPr id="4977" name="Shape 4977"/>
          <p:cNvSpPr txBox="1"/>
          <p:nvPr/>
        </p:nvSpPr>
        <p:spPr>
          <a:xfrm>
            <a:off x="5562600" y="5545137"/>
            <a:ext cx="1600199" cy="30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masturbação</a:t>
            </a:r>
          </a:p>
        </p:txBody>
      </p:sp>
      <p:sp>
        <p:nvSpPr>
          <p:cNvPr id="4978" name="Shape 4978"/>
          <p:cNvSpPr txBox="1"/>
          <p:nvPr/>
        </p:nvSpPr>
        <p:spPr>
          <a:xfrm>
            <a:off x="152400" y="5545137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excitado</a:t>
            </a:r>
          </a:p>
        </p:txBody>
      </p:sp>
      <p:pic>
        <p:nvPicPr>
          <p:cNvPr id="4979" name="Shape 49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0" y="5900737"/>
            <a:ext cx="78263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0" name="Shape 49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012" y="5900737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1" name="Shape 498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6850" y="5768975"/>
            <a:ext cx="519112" cy="51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2" name="Shape 49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5972175"/>
            <a:ext cx="630236" cy="63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3" name="Shape 49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86200" y="5743575"/>
            <a:ext cx="896937" cy="896937"/>
          </a:xfrm>
          <a:prstGeom prst="rect">
            <a:avLst/>
          </a:prstGeom>
          <a:noFill/>
          <a:ln>
            <a:noFill/>
          </a:ln>
        </p:spPr>
      </p:pic>
      <p:sp>
        <p:nvSpPr>
          <p:cNvPr id="4984" name="Shape 4984"/>
          <p:cNvSpPr txBox="1"/>
          <p:nvPr/>
        </p:nvSpPr>
        <p:spPr>
          <a:xfrm>
            <a:off x="3771900" y="5545137"/>
            <a:ext cx="1600199" cy="307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prazer partilhado</a:t>
            </a:r>
          </a:p>
        </p:txBody>
      </p:sp>
      <p:pic>
        <p:nvPicPr>
          <p:cNvPr id="4985" name="Shape 498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22525" y="5927725"/>
            <a:ext cx="777875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6" name="Shape 4986"/>
          <p:cNvSpPr txBox="1"/>
          <p:nvPr/>
        </p:nvSpPr>
        <p:spPr>
          <a:xfrm>
            <a:off x="1989136" y="5588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amor</a:t>
            </a:r>
          </a:p>
        </p:txBody>
      </p:sp>
      <p:pic>
        <p:nvPicPr>
          <p:cNvPr id="4987" name="Shape 49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2220000">
            <a:off x="7897811" y="5770562"/>
            <a:ext cx="781049" cy="7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8" name="Shape 4988"/>
          <p:cNvSpPr txBox="1"/>
          <p:nvPr/>
        </p:nvSpPr>
        <p:spPr>
          <a:xfrm>
            <a:off x="73152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beijo</a:t>
            </a:r>
          </a:p>
        </p:txBody>
      </p:sp>
      <p:pic>
        <p:nvPicPr>
          <p:cNvPr id="4989" name="Shape 49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2220000">
            <a:off x="7623175" y="5770562"/>
            <a:ext cx="781049" cy="7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993" name="Shape 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4" name="Shape 4994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5" name="Shape 4995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6" name="Shape 499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7" name="Shape 4997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8" name="Shape 4998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9" name="Shape 4999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0" name="Shape 5000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1" name="Shape 5001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2" name="Shape 5002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3" name="Shape 5003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4" name="Shape 5004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5" name="Shape 5005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6" name="Shape 5006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7" name="Shape 5007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8" name="Shape 5008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Shape 5009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0" name="Shape 5010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1" name="Shape 5011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012" name="Shape 5012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013" name="Shape 5013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calças</a:t>
            </a:r>
          </a:p>
        </p:txBody>
      </p:sp>
      <p:sp>
        <p:nvSpPr>
          <p:cNvPr id="5014" name="Shape 5014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t-shirt</a:t>
            </a:r>
          </a:p>
        </p:txBody>
      </p:sp>
      <p:sp>
        <p:nvSpPr>
          <p:cNvPr id="5015" name="Shape 5015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camisola</a:t>
            </a:r>
          </a:p>
        </p:txBody>
      </p:sp>
      <p:sp>
        <p:nvSpPr>
          <p:cNvPr id="5016" name="Shape 5016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5017" name="Shape 5017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saia</a:t>
            </a:r>
          </a:p>
        </p:txBody>
      </p:sp>
      <p:sp>
        <p:nvSpPr>
          <p:cNvPr id="5018" name="Shape 5018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vestido</a:t>
            </a:r>
          </a:p>
        </p:txBody>
      </p:sp>
      <p:sp>
        <p:nvSpPr>
          <p:cNvPr id="5019" name="Shape 5019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chapéu</a:t>
            </a:r>
          </a:p>
        </p:txBody>
      </p:sp>
      <p:sp>
        <p:nvSpPr>
          <p:cNvPr id="5020" name="Shape 5020"/>
          <p:cNvSpPr txBox="1"/>
          <p:nvPr/>
        </p:nvSpPr>
        <p:spPr>
          <a:xfrm>
            <a:off x="5562600" y="2874961"/>
            <a:ext cx="1600199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coisas de natação</a:t>
            </a:r>
          </a:p>
        </p:txBody>
      </p:sp>
      <p:sp>
        <p:nvSpPr>
          <p:cNvPr id="5021" name="Shape 5021"/>
          <p:cNvSpPr txBox="1"/>
          <p:nvPr/>
        </p:nvSpPr>
        <p:spPr>
          <a:xfrm>
            <a:off x="19812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casaco</a:t>
            </a:r>
          </a:p>
        </p:txBody>
      </p:sp>
      <p:sp>
        <p:nvSpPr>
          <p:cNvPr id="5022" name="Shape 5022"/>
          <p:cNvSpPr txBox="1"/>
          <p:nvPr/>
        </p:nvSpPr>
        <p:spPr>
          <a:xfrm>
            <a:off x="37719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sapatos</a:t>
            </a:r>
          </a:p>
        </p:txBody>
      </p:sp>
      <p:sp>
        <p:nvSpPr>
          <p:cNvPr id="5023" name="Shape 5023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24" name="Shape 5024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25" name="Shape 50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6" name="Shape 5026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pic>
        <p:nvPicPr>
          <p:cNvPr id="5027" name="Shape 5027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028" name="Shape 5028"/>
          <p:cNvSpPr/>
          <p:nvPr/>
        </p:nvSpPr>
        <p:spPr>
          <a:xfrm>
            <a:off x="7340600" y="5521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9" name="Shape 502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0" name="Shape 5030"/>
          <p:cNvSpPr txBox="1"/>
          <p:nvPr/>
        </p:nvSpPr>
        <p:spPr>
          <a:xfrm>
            <a:off x="152400" y="5521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roupão</a:t>
            </a:r>
          </a:p>
        </p:txBody>
      </p:sp>
      <p:sp>
        <p:nvSpPr>
          <p:cNvPr id="5031" name="Shape 5031"/>
          <p:cNvSpPr txBox="1"/>
          <p:nvPr/>
        </p:nvSpPr>
        <p:spPr>
          <a:xfrm>
            <a:off x="19812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pijama</a:t>
            </a:r>
          </a:p>
        </p:txBody>
      </p:sp>
      <p:sp>
        <p:nvSpPr>
          <p:cNvPr id="5032" name="Shape 5032"/>
          <p:cNvSpPr txBox="1"/>
          <p:nvPr/>
        </p:nvSpPr>
        <p:spPr>
          <a:xfrm>
            <a:off x="19812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jeans</a:t>
            </a:r>
          </a:p>
        </p:txBody>
      </p:sp>
      <p:sp>
        <p:nvSpPr>
          <p:cNvPr id="5033" name="Shape 5033"/>
          <p:cNvSpPr txBox="1"/>
          <p:nvPr/>
        </p:nvSpPr>
        <p:spPr>
          <a:xfrm>
            <a:off x="37719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chinelos</a:t>
            </a:r>
          </a:p>
        </p:txBody>
      </p:sp>
      <p:sp>
        <p:nvSpPr>
          <p:cNvPr id="5034" name="Shape 5034"/>
          <p:cNvSpPr txBox="1"/>
          <p:nvPr/>
        </p:nvSpPr>
        <p:spPr>
          <a:xfrm>
            <a:off x="7315200" y="28987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sutiã</a:t>
            </a:r>
          </a:p>
        </p:txBody>
      </p:sp>
      <p:sp>
        <p:nvSpPr>
          <p:cNvPr id="5035" name="Shape 5035"/>
          <p:cNvSpPr txBox="1"/>
          <p:nvPr/>
        </p:nvSpPr>
        <p:spPr>
          <a:xfrm>
            <a:off x="5562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meias</a:t>
            </a:r>
          </a:p>
        </p:txBody>
      </p:sp>
      <p:sp>
        <p:nvSpPr>
          <p:cNvPr id="5036" name="Shape 5036"/>
          <p:cNvSpPr txBox="1"/>
          <p:nvPr/>
        </p:nvSpPr>
        <p:spPr>
          <a:xfrm>
            <a:off x="55626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boxers</a:t>
            </a:r>
          </a:p>
        </p:txBody>
      </p:sp>
      <p:sp>
        <p:nvSpPr>
          <p:cNvPr id="5037" name="Shape 5037"/>
          <p:cNvSpPr txBox="1"/>
          <p:nvPr/>
        </p:nvSpPr>
        <p:spPr>
          <a:xfrm>
            <a:off x="7340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luvas</a:t>
            </a:r>
          </a:p>
        </p:txBody>
      </p:sp>
      <p:sp>
        <p:nvSpPr>
          <p:cNvPr id="5038" name="Shape 5038"/>
          <p:cNvSpPr txBox="1"/>
          <p:nvPr/>
        </p:nvSpPr>
        <p:spPr>
          <a:xfrm>
            <a:off x="7340600" y="5521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cuecas</a:t>
            </a:r>
          </a:p>
        </p:txBody>
      </p:sp>
      <p:sp>
        <p:nvSpPr>
          <p:cNvPr id="5039" name="Shape 5039"/>
          <p:cNvSpPr/>
          <p:nvPr/>
        </p:nvSpPr>
        <p:spPr>
          <a:xfrm>
            <a:off x="152400" y="2874961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01E7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0" name="Shape 5040"/>
          <p:cNvSpPr txBox="1"/>
          <p:nvPr/>
        </p:nvSpPr>
        <p:spPr>
          <a:xfrm>
            <a:off x="152400" y="28987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cores</a:t>
            </a:r>
          </a:p>
        </p:txBody>
      </p:sp>
      <p:pic>
        <p:nvPicPr>
          <p:cNvPr id="5041" name="Shape 50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194050"/>
            <a:ext cx="919162" cy="91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2" name="Shape 50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225" y="5861050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3" name="Shape 50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7311" y="1770061"/>
            <a:ext cx="839787" cy="83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4" name="Shape 50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24750" y="5695950"/>
            <a:ext cx="1162049" cy="11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Shape 50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74861" y="5921375"/>
            <a:ext cx="6953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6" name="Shape 50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54750" y="319405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7" name="Shape 50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61025" y="3152775"/>
            <a:ext cx="814386" cy="81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8" name="Shape 50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99150" y="1787525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9" name="Shape 50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8137" y="5768975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0" name="Shape 50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0" y="4529137"/>
            <a:ext cx="611187" cy="61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1" name="Shape 50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62387" y="4529137"/>
            <a:ext cx="709612" cy="70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2" name="Shape 50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3786" y="4437062"/>
            <a:ext cx="884236" cy="88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3" name="Shape 505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0225" y="4443412"/>
            <a:ext cx="793749" cy="79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4" name="Shape 50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59025" y="3152775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5" name="Shape 505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37025" y="3151186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6" name="Shape 505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07311" y="3194050"/>
            <a:ext cx="839787" cy="83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7" name="Shape 505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810500" y="4502150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8" name="Shape 505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811837" y="4467225"/>
            <a:ext cx="887411" cy="8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9" name="Shape 505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37025" y="1770061"/>
            <a:ext cx="852487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0" name="Shape 506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422525" y="1787525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1" name="Shape 5061"/>
          <p:cNvPicPr preferRelativeResize="0"/>
          <p:nvPr/>
        </p:nvPicPr>
        <p:blipFill rotWithShape="1">
          <a:blip r:embed="rId25">
            <a:alphaModFix/>
          </a:blip>
          <a:srcRect b="0" l="12867" r="41198" t="28610"/>
          <a:stretch/>
        </p:blipFill>
        <p:spPr>
          <a:xfrm>
            <a:off x="2835275" y="5921375"/>
            <a:ext cx="501650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2" name="Shape 506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899150" y="5778500"/>
            <a:ext cx="838199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066" name="Shape 5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7" name="Shape 5067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8" name="Shape 5068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9" name="Shape 5069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0" name="Shape 5070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1" name="Shape 507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2" name="Shape 5072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3" name="Shape 5073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4" name="Shape 5074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5" name="Shape 507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6" name="Shape 5076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7" name="Shape 507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8" name="Shape 507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9" name="Shape 507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0" name="Shape 508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1" name="Shape 5081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2" name="Shape 5082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3" name="Shape 5083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4" name="Shape 508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5" name="Shape 5085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086" name="Shape 5086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5087" name="Shape 5087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088" name="Shape 5088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computador</a:t>
            </a:r>
          </a:p>
        </p:txBody>
      </p:sp>
      <p:sp>
        <p:nvSpPr>
          <p:cNvPr id="5089" name="Shape 5089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rato</a:t>
            </a:r>
          </a:p>
        </p:txBody>
      </p:sp>
      <p:sp>
        <p:nvSpPr>
          <p:cNvPr id="5090" name="Shape 5090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teclado</a:t>
            </a:r>
          </a:p>
        </p:txBody>
      </p:sp>
      <p:sp>
        <p:nvSpPr>
          <p:cNvPr id="5091" name="Shape 5091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caneta USB</a:t>
            </a:r>
          </a:p>
        </p:txBody>
      </p:sp>
      <p:sp>
        <p:nvSpPr>
          <p:cNvPr id="5092" name="Shape 5092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impressora</a:t>
            </a:r>
          </a:p>
        </p:txBody>
      </p:sp>
      <p:sp>
        <p:nvSpPr>
          <p:cNvPr id="5093" name="Shape 5093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5094" name="Shape 5094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iphone</a:t>
            </a:r>
          </a:p>
        </p:txBody>
      </p:sp>
      <p:sp>
        <p:nvSpPr>
          <p:cNvPr id="5095" name="Shape 5095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5096" name="Shape 5096"/>
          <p:cNvSpPr txBox="1"/>
          <p:nvPr/>
        </p:nvSpPr>
        <p:spPr>
          <a:xfrm>
            <a:off x="5562600" y="28194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</a:t>
            </a:r>
          </a:p>
        </p:txBody>
      </p:sp>
      <p:sp>
        <p:nvSpPr>
          <p:cNvPr id="5097" name="Shape 5097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website</a:t>
            </a:r>
          </a:p>
        </p:txBody>
      </p:sp>
      <p:sp>
        <p:nvSpPr>
          <p:cNvPr id="5098" name="Shape 5098"/>
          <p:cNvSpPr txBox="1"/>
          <p:nvPr/>
        </p:nvSpPr>
        <p:spPr>
          <a:xfrm>
            <a:off x="19812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colunas</a:t>
            </a:r>
          </a:p>
        </p:txBody>
      </p:sp>
      <p:sp>
        <p:nvSpPr>
          <p:cNvPr id="5099" name="Shape 5099"/>
          <p:cNvSpPr txBox="1"/>
          <p:nvPr/>
        </p:nvSpPr>
        <p:spPr>
          <a:xfrm>
            <a:off x="37719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joystick</a:t>
            </a:r>
          </a:p>
        </p:txBody>
      </p:sp>
      <p:sp>
        <p:nvSpPr>
          <p:cNvPr id="5100" name="Shape 5100"/>
          <p:cNvSpPr txBox="1"/>
          <p:nvPr/>
        </p:nvSpPr>
        <p:spPr>
          <a:xfrm>
            <a:off x="5562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ecrã táctil</a:t>
            </a:r>
          </a:p>
        </p:txBody>
      </p:sp>
      <p:sp>
        <p:nvSpPr>
          <p:cNvPr id="5101" name="Shape 5101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102" name="Shape 5102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sp>
        <p:nvSpPr>
          <p:cNvPr id="5103" name="Shape 510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4" name="Shape 510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5" name="Shape 5105"/>
          <p:cNvPicPr preferRelativeResize="0"/>
          <p:nvPr/>
        </p:nvPicPr>
        <p:blipFill rotWithShape="1">
          <a:blip r:embed="rId3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6" name="Shape 5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8612" y="1771650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7" name="Shape 5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3194050"/>
            <a:ext cx="773111" cy="77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8" name="Shape 5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8650" y="1489075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9" name="Shape 5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177165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0" name="Shape 5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279400" y="4191000"/>
            <a:ext cx="1473199" cy="14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1" name="Shape 51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3400" y="3200400"/>
            <a:ext cx="725486" cy="72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2" name="Shape 51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33600" y="29718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3" name="Shape 51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83500" y="31242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4" name="Shape 51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4020000">
            <a:off x="7705724" y="1870074"/>
            <a:ext cx="842962" cy="84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5" name="Shape 51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81687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6" name="Shape 51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41775" y="4343400"/>
            <a:ext cx="1063624" cy="10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7" name="Shape 51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0837" y="3189286"/>
            <a:ext cx="820737" cy="82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118" name="Shape 5118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carregador</a:t>
            </a:r>
          </a:p>
        </p:txBody>
      </p:sp>
      <p:pic>
        <p:nvPicPr>
          <p:cNvPr id="5119" name="Shape 51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23186" y="5859462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Shape 51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89850" y="4510087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1" name="Shape 5121"/>
          <p:cNvSpPr txBox="1"/>
          <p:nvPr/>
        </p:nvSpPr>
        <p:spPr>
          <a:xfrm>
            <a:off x="7340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extensão eléctrica</a:t>
            </a:r>
          </a:p>
        </p:txBody>
      </p:sp>
      <p:pic>
        <p:nvPicPr>
          <p:cNvPr id="5122" name="Shape 51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28861" y="4330700"/>
            <a:ext cx="1023936" cy="102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Shape 5127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8" name="Shape 5128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9" name="Shape 512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0" name="Shape 513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1" name="Shape 5131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2" name="Shape 513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3" name="Shape 5133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4" name="Shape 5134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5" name="Shape 5135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6" name="Shape 5136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7" name="Shape 5137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8" name="Shape 5138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9" name="Shape 5139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0" name="Shape 5140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1" name="Shape 5141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2" name="Shape 5142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3" name="Shape 5143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4" name="Shape 5144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5" name="Shape 5145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6" name="Shape 5146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147" name="Shape 5147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5148" name="Shape 5148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149" name="Shape 5149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ferramentas</a:t>
            </a:r>
          </a:p>
        </p:txBody>
      </p:sp>
      <p:sp>
        <p:nvSpPr>
          <p:cNvPr id="5150" name="Shape 5150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grampo</a:t>
            </a:r>
          </a:p>
        </p:txBody>
      </p:sp>
      <p:sp>
        <p:nvSpPr>
          <p:cNvPr id="5151" name="Shape 5151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broca perfuradora</a:t>
            </a:r>
          </a:p>
        </p:txBody>
      </p:sp>
      <p:sp>
        <p:nvSpPr>
          <p:cNvPr id="5152" name="Shape 5152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lanterna</a:t>
            </a:r>
          </a:p>
        </p:txBody>
      </p:sp>
      <p:sp>
        <p:nvSpPr>
          <p:cNvPr id="5153" name="Shape 5153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óculos de protecção</a:t>
            </a:r>
          </a:p>
        </p:txBody>
      </p:sp>
      <p:sp>
        <p:nvSpPr>
          <p:cNvPr id="5154" name="Shape 5154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martelo</a:t>
            </a:r>
          </a:p>
        </p:txBody>
      </p:sp>
      <p:sp>
        <p:nvSpPr>
          <p:cNvPr id="5155" name="Shape 5155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capacete</a:t>
            </a:r>
          </a:p>
        </p:txBody>
      </p:sp>
      <p:sp>
        <p:nvSpPr>
          <p:cNvPr id="5156" name="Shape 5156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lixa</a:t>
            </a:r>
          </a:p>
        </p:txBody>
      </p:sp>
      <p:sp>
        <p:nvSpPr>
          <p:cNvPr id="5157" name="Shape 5157"/>
          <p:cNvSpPr txBox="1"/>
          <p:nvPr/>
        </p:nvSpPr>
        <p:spPr>
          <a:xfrm>
            <a:off x="5562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broca</a:t>
            </a:r>
          </a:p>
        </p:txBody>
      </p:sp>
      <p:sp>
        <p:nvSpPr>
          <p:cNvPr id="5158" name="Shape 5158"/>
          <p:cNvSpPr txBox="1"/>
          <p:nvPr/>
        </p:nvSpPr>
        <p:spPr>
          <a:xfrm>
            <a:off x="73406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alicate</a:t>
            </a:r>
          </a:p>
        </p:txBody>
      </p:sp>
      <p:sp>
        <p:nvSpPr>
          <p:cNvPr id="5159" name="Shape 5159"/>
          <p:cNvSpPr txBox="1"/>
          <p:nvPr/>
        </p:nvSpPr>
        <p:spPr>
          <a:xfrm>
            <a:off x="19812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chave inglesa</a:t>
            </a:r>
          </a:p>
        </p:txBody>
      </p:sp>
      <p:sp>
        <p:nvSpPr>
          <p:cNvPr id="5160" name="Shape 5160"/>
          <p:cNvSpPr txBox="1"/>
          <p:nvPr/>
        </p:nvSpPr>
        <p:spPr>
          <a:xfrm>
            <a:off x="37719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chave de parafusos</a:t>
            </a:r>
          </a:p>
        </p:txBody>
      </p:sp>
      <p:sp>
        <p:nvSpPr>
          <p:cNvPr id="5161" name="Shape 5161"/>
          <p:cNvSpPr txBox="1"/>
          <p:nvPr/>
        </p:nvSpPr>
        <p:spPr>
          <a:xfrm>
            <a:off x="5562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cinzel</a:t>
            </a:r>
          </a:p>
        </p:txBody>
      </p:sp>
      <p:sp>
        <p:nvSpPr>
          <p:cNvPr id="5162" name="Shape 5162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163" name="Shape 5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4" name="Shape 5164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5" name="Shape 5165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6" name="Shape 5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9850" y="4510087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Shape 5167"/>
          <p:cNvSpPr txBox="1"/>
          <p:nvPr/>
        </p:nvSpPr>
        <p:spPr>
          <a:xfrm>
            <a:off x="7340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extensão eléctrica</a:t>
            </a:r>
          </a:p>
        </p:txBody>
      </p:sp>
      <p:pic>
        <p:nvPicPr>
          <p:cNvPr id="5168" name="Shape 51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4445000"/>
            <a:ext cx="920749" cy="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9" name="Shape 51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3157536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0" name="Shape 51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89850" y="1820861"/>
            <a:ext cx="788986" cy="78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1" name="Shape 51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52675" y="3157536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2" name="Shape 51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00" y="3173411"/>
            <a:ext cx="798512" cy="79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3" name="Shape 51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47000" y="3173411"/>
            <a:ext cx="777875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4" name="Shape 51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5" name="Shape 517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95536" y="4419600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6" name="Shape 517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3725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7" name="Shape 51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37250" y="3173411"/>
            <a:ext cx="874711" cy="87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8" name="Shape 51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1662" y="5937250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9" name="Shape 517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38612" y="4445000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0" name="Shape 518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89136" y="17526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1" name="Shape 518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6800" y="1890711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2" name="Shape 518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35261" y="1752600"/>
            <a:ext cx="769937" cy="769937"/>
          </a:xfrm>
          <a:prstGeom prst="rect">
            <a:avLst/>
          </a:prstGeom>
          <a:noFill/>
          <a:ln>
            <a:noFill/>
          </a:ln>
        </p:spPr>
      </p:pic>
      <p:sp>
        <p:nvSpPr>
          <p:cNvPr id="5183" name="Shape 5183"/>
          <p:cNvSpPr txBox="1"/>
          <p:nvPr/>
        </p:nvSpPr>
        <p:spPr>
          <a:xfrm>
            <a:off x="1524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parafuso</a:t>
            </a:r>
          </a:p>
        </p:txBody>
      </p:sp>
      <p:sp>
        <p:nvSpPr>
          <p:cNvPr id="5184" name="Shape 5184"/>
          <p:cNvSpPr txBox="1"/>
          <p:nvPr/>
        </p:nvSpPr>
        <p:spPr>
          <a:xfrm>
            <a:off x="7315200" y="5551487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materiais</a:t>
            </a:r>
          </a:p>
        </p:txBody>
      </p:sp>
      <p:pic>
        <p:nvPicPr>
          <p:cNvPr id="5185" name="Shape 518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218486" y="5789612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6" name="Shape 518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15200" y="5724525"/>
            <a:ext cx="846136" cy="8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7" name="Shape 518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934325" y="6105525"/>
            <a:ext cx="6000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8" name="Shape 518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1000" y="1828800"/>
            <a:ext cx="793749" cy="79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16" name="Shape 516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sabor</a:t>
            </a:r>
          </a:p>
        </p:txBody>
      </p:sp>
      <p:sp>
        <p:nvSpPr>
          <p:cNvPr id="518" name="Shape 518"/>
          <p:cNvSpPr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Shape 519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24" name="Shape 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ananás 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5562600" y="28924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lima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4838700" y="25701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37719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caramelos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3763962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Uvas passas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1981200" y="290988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menta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524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pic>
        <p:nvPicPr>
          <p:cNvPr id="538" name="Shape 5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4300" y="45418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08161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9661" y="32639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4712" y="45291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18000" y="3213100"/>
            <a:ext cx="749299" cy="7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/>
        </p:nvSpPr>
        <p:spPr>
          <a:xfrm>
            <a:off x="5562600" y="3429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lime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7340600" y="284003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limão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1981200" y="554831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morango</a:t>
            </a:r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0" y="1524000"/>
            <a:ext cx="1316037" cy="131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9661" y="5794375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7400" y="3094036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34300" y="30607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3887" y="3200400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780000">
            <a:off x="2078036" y="1757361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84461" y="1757361"/>
            <a:ext cx="604837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780000">
            <a:off x="2630487" y="184785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000" y="5618162"/>
            <a:ext cx="1316037" cy="131603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>
            <a:off x="5562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cereja</a:t>
            </a:r>
          </a:p>
        </p:txBody>
      </p:sp>
      <p:pic>
        <p:nvPicPr>
          <p:cNvPr id="556" name="Shape 5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2400" y="5913437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/>
        </p:nvSpPr>
        <p:spPr>
          <a:xfrm>
            <a:off x="7315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amoras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192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Shape 5193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4" name="Shape 5194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5" name="Shape 5195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6" name="Shape 519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7" name="Shape 5197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8" name="Shape 5198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9" name="Shape 5199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0" name="Shape 5200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1" name="Shape 5201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2" name="Shape 5202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3" name="Shape 5203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4" name="Shape 5204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5" name="Shape 5205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6" name="Shape 5206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7" name="Shape 5207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8" name="Shape 5208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9" name="Shape 5209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0" name="Shape 5210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1" name="Shape 5211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212" name="Shape 5212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5213" name="Shape 5213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214" name="Shape 5214"/>
          <p:cNvSpPr txBox="1"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brinquedos</a:t>
            </a:r>
          </a:p>
        </p:txBody>
      </p:sp>
      <p:sp>
        <p:nvSpPr>
          <p:cNvPr id="5215" name="Shape 5215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comboios</a:t>
            </a:r>
          </a:p>
        </p:txBody>
      </p:sp>
      <p:sp>
        <p:nvSpPr>
          <p:cNvPr id="5216" name="Shape 5216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carros</a:t>
            </a:r>
          </a:p>
        </p:txBody>
      </p:sp>
      <p:sp>
        <p:nvSpPr>
          <p:cNvPr id="5217" name="Shape 5217"/>
          <p:cNvSpPr txBox="1"/>
          <p:nvPr/>
        </p:nvSpPr>
        <p:spPr>
          <a:xfrm>
            <a:off x="7340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bonecos</a:t>
            </a:r>
          </a:p>
        </p:txBody>
      </p:sp>
      <p:sp>
        <p:nvSpPr>
          <p:cNvPr id="5218" name="Shape 5218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blocos</a:t>
            </a:r>
          </a:p>
        </p:txBody>
      </p:sp>
      <p:sp>
        <p:nvSpPr>
          <p:cNvPr id="5219" name="Shape 5219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lego</a:t>
            </a:r>
          </a:p>
        </p:txBody>
      </p:sp>
      <p:sp>
        <p:nvSpPr>
          <p:cNvPr id="5220" name="Shape 5220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tinta</a:t>
            </a:r>
          </a:p>
        </p:txBody>
      </p:sp>
      <p:sp>
        <p:nvSpPr>
          <p:cNvPr id="5221" name="Shape 5221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livro</a:t>
            </a:r>
          </a:p>
        </p:txBody>
      </p:sp>
      <p:sp>
        <p:nvSpPr>
          <p:cNvPr id="5222" name="Shape 5222"/>
          <p:cNvSpPr txBox="1"/>
          <p:nvPr/>
        </p:nvSpPr>
        <p:spPr>
          <a:xfrm>
            <a:off x="37719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papagaio de papel</a:t>
            </a:r>
          </a:p>
        </p:txBody>
      </p:sp>
      <p:sp>
        <p:nvSpPr>
          <p:cNvPr id="5223" name="Shape 5223"/>
          <p:cNvSpPr txBox="1"/>
          <p:nvPr/>
        </p:nvSpPr>
        <p:spPr>
          <a:xfrm>
            <a:off x="5562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urso de peluche</a:t>
            </a:r>
          </a:p>
        </p:txBody>
      </p:sp>
      <p:sp>
        <p:nvSpPr>
          <p:cNvPr id="5224" name="Shape 5224"/>
          <p:cNvSpPr txBox="1"/>
          <p:nvPr/>
        </p:nvSpPr>
        <p:spPr>
          <a:xfrm>
            <a:off x="7340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marioneta</a:t>
            </a:r>
          </a:p>
        </p:txBody>
      </p:sp>
      <p:sp>
        <p:nvSpPr>
          <p:cNvPr id="5225" name="Shape 5225"/>
          <p:cNvSpPr txBox="1"/>
          <p:nvPr/>
        </p:nvSpPr>
        <p:spPr>
          <a:xfrm>
            <a:off x="19812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puzzle</a:t>
            </a:r>
          </a:p>
        </p:txBody>
      </p:sp>
      <p:sp>
        <p:nvSpPr>
          <p:cNvPr id="5226" name="Shape 5226"/>
          <p:cNvSpPr txBox="1"/>
          <p:nvPr/>
        </p:nvSpPr>
        <p:spPr>
          <a:xfrm>
            <a:off x="37719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caixa de brinquedos</a:t>
            </a:r>
          </a:p>
        </p:txBody>
      </p:sp>
      <p:sp>
        <p:nvSpPr>
          <p:cNvPr id="5227" name="Shape 5227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228" name="Shape 5228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229" name="Shape 5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0" name="Shape 5230"/>
          <p:cNvSpPr txBox="1"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231" name="Shape 5231"/>
          <p:cNvSpPr txBox="1"/>
          <p:nvPr/>
        </p:nvSpPr>
        <p:spPr>
          <a:xfrm>
            <a:off x="152400" y="55419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puzzle de formas</a:t>
            </a:r>
          </a:p>
        </p:txBody>
      </p:sp>
      <p:sp>
        <p:nvSpPr>
          <p:cNvPr id="5232" name="Shape 5232"/>
          <p:cNvSpPr txBox="1"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5233" name="Shape 5233"/>
          <p:cNvPicPr preferRelativeResize="0"/>
          <p:nvPr/>
        </p:nvPicPr>
        <p:blipFill rotWithShape="1">
          <a:blip r:embed="rId4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4" name="Shape 5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5437" y="5880100"/>
            <a:ext cx="939799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5" name="Shape 5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3786" y="1747836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6" name="Shape 52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5187" y="1841500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7" name="Shape 52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8" name="Shape 52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75100" y="1655761"/>
            <a:ext cx="1192211" cy="119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9" name="Shape 52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18161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0" name="Shape 52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83500" y="44196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1" name="Shape 52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28861" y="5768975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2" name="Shape 52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91000" y="4510087"/>
            <a:ext cx="747711" cy="7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3" name="Shape 524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5187" y="4441825"/>
            <a:ext cx="912811" cy="91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4" name="Shape 52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58100" y="30861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5" name="Shape 524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35662" y="3138486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6" name="Shape 52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55850" y="4510087"/>
            <a:ext cx="955675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7" name="Shape 524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67200" y="3276600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8" name="Shape 524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2400" y="3200400"/>
            <a:ext cx="741361" cy="74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9" name="Shape 52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5800" y="3352800"/>
            <a:ext cx="619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0" name="Shape 52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3720000">
            <a:off x="1023937" y="3060700"/>
            <a:ext cx="741362" cy="74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1" name="Shape 52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6575" y="4441825"/>
            <a:ext cx="938212" cy="938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52" name="Shape 5252"/>
          <p:cNvSpPr txBox="1"/>
          <p:nvPr/>
        </p:nvSpPr>
        <p:spPr>
          <a:xfrm>
            <a:off x="19812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livro de autocolantes</a:t>
            </a:r>
          </a:p>
        </p:txBody>
      </p:sp>
      <p:sp>
        <p:nvSpPr>
          <p:cNvPr id="5253" name="Shape 5253"/>
          <p:cNvSpPr txBox="1"/>
          <p:nvPr/>
        </p:nvSpPr>
        <p:spPr>
          <a:xfrm>
            <a:off x="5562600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anéis de empilhar</a:t>
            </a:r>
          </a:p>
        </p:txBody>
      </p:sp>
      <p:sp>
        <p:nvSpPr>
          <p:cNvPr id="5254" name="Shape 5254"/>
          <p:cNvSpPr txBox="1"/>
          <p:nvPr/>
        </p:nvSpPr>
        <p:spPr>
          <a:xfrm>
            <a:off x="7340600" y="28479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livro de pinturas</a:t>
            </a:r>
          </a:p>
        </p:txBody>
      </p:sp>
      <p:pic>
        <p:nvPicPr>
          <p:cNvPr id="5255" name="Shape 525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" y="5880100"/>
            <a:ext cx="1017587" cy="8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Shape 5260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1" name="Shape 5261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2" name="Shape 5262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3" name="Shape 5263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4" name="Shape 5264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5" name="Shape 5265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6" name="Shape 5266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7" name="Shape 5267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8" name="Shape 5268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9" name="Shape 5269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0" name="Shape 527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1" name="Shape 5271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2" name="Shape 5272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3" name="Shape 5273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4" name="Shape 5274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5" name="Shape 5275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6" name="Shape 5276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7" name="Shape 5277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8" name="Shape 5278"/>
          <p:cNvSpPr txBox="1"/>
          <p:nvPr/>
        </p:nvSpPr>
        <p:spPr>
          <a:xfrm>
            <a:off x="1524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279" name="Shape 5279"/>
          <p:cNvSpPr txBox="1"/>
          <p:nvPr/>
        </p:nvSpPr>
        <p:spPr>
          <a:xfrm>
            <a:off x="7340600" y="152400"/>
            <a:ext cx="1600199" cy="3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280" name="Shape 5280"/>
          <p:cNvSpPr txBox="1"/>
          <p:nvPr/>
        </p:nvSpPr>
        <p:spPr>
          <a:xfrm>
            <a:off x="73406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Carro da polícia</a:t>
            </a:r>
          </a:p>
        </p:txBody>
      </p:sp>
      <p:sp>
        <p:nvSpPr>
          <p:cNvPr id="5281" name="Shape 5281"/>
          <p:cNvSpPr txBox="1"/>
          <p:nvPr/>
        </p:nvSpPr>
        <p:spPr>
          <a:xfrm>
            <a:off x="37719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carro</a:t>
            </a:r>
          </a:p>
        </p:txBody>
      </p:sp>
      <p:sp>
        <p:nvSpPr>
          <p:cNvPr id="5282" name="Shape 5282"/>
          <p:cNvSpPr txBox="1"/>
          <p:nvPr/>
        </p:nvSpPr>
        <p:spPr>
          <a:xfrm>
            <a:off x="55626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comboio</a:t>
            </a:r>
          </a:p>
        </p:txBody>
      </p:sp>
      <p:sp>
        <p:nvSpPr>
          <p:cNvPr id="5283" name="Shape 5283"/>
          <p:cNvSpPr txBox="1"/>
          <p:nvPr/>
        </p:nvSpPr>
        <p:spPr>
          <a:xfrm>
            <a:off x="7340600" y="1503362"/>
            <a:ext cx="1600199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autocarro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84" name="Shape 5284"/>
          <p:cNvSpPr txBox="1"/>
          <p:nvPr/>
        </p:nvSpPr>
        <p:spPr>
          <a:xfrm>
            <a:off x="1524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caravana</a:t>
            </a:r>
          </a:p>
        </p:txBody>
      </p:sp>
      <p:sp>
        <p:nvSpPr>
          <p:cNvPr id="5285" name="Shape 5285"/>
          <p:cNvSpPr txBox="1"/>
          <p:nvPr/>
        </p:nvSpPr>
        <p:spPr>
          <a:xfrm>
            <a:off x="19812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carro de bombeiros</a:t>
            </a:r>
          </a:p>
        </p:txBody>
      </p:sp>
      <p:sp>
        <p:nvSpPr>
          <p:cNvPr id="5286" name="Shape 5286"/>
          <p:cNvSpPr txBox="1"/>
          <p:nvPr/>
        </p:nvSpPr>
        <p:spPr>
          <a:xfrm>
            <a:off x="3771900" y="2854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ambulância</a:t>
            </a:r>
          </a:p>
        </p:txBody>
      </p:sp>
      <p:sp>
        <p:nvSpPr>
          <p:cNvPr id="5287" name="Shape 5287"/>
          <p:cNvSpPr txBox="1"/>
          <p:nvPr/>
        </p:nvSpPr>
        <p:spPr>
          <a:xfrm>
            <a:off x="1524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tractor</a:t>
            </a:r>
          </a:p>
        </p:txBody>
      </p:sp>
      <p:sp>
        <p:nvSpPr>
          <p:cNvPr id="5288" name="Shape 5288"/>
          <p:cNvSpPr txBox="1"/>
          <p:nvPr/>
        </p:nvSpPr>
        <p:spPr>
          <a:xfrm>
            <a:off x="5500687" y="2874961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barco</a:t>
            </a:r>
          </a:p>
        </p:txBody>
      </p:sp>
      <p:sp>
        <p:nvSpPr>
          <p:cNvPr id="5289" name="Shape 5289"/>
          <p:cNvSpPr txBox="1"/>
          <p:nvPr/>
        </p:nvSpPr>
        <p:spPr>
          <a:xfrm>
            <a:off x="19812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camião</a:t>
            </a:r>
          </a:p>
        </p:txBody>
      </p:sp>
      <p:sp>
        <p:nvSpPr>
          <p:cNvPr id="5290" name="Shape 5290"/>
          <p:cNvSpPr txBox="1"/>
          <p:nvPr/>
        </p:nvSpPr>
        <p:spPr>
          <a:xfrm>
            <a:off x="5562600" y="4170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Moto/Bicicleta</a:t>
            </a:r>
          </a:p>
        </p:txBody>
      </p:sp>
      <p:sp>
        <p:nvSpPr>
          <p:cNvPr id="5291" name="Shape 5291"/>
          <p:cNvSpPr txBox="1"/>
          <p:nvPr/>
        </p:nvSpPr>
        <p:spPr>
          <a:xfrm>
            <a:off x="3771900" y="4191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auto-caravana</a:t>
            </a:r>
          </a:p>
        </p:txBody>
      </p:sp>
      <p:sp>
        <p:nvSpPr>
          <p:cNvPr id="5292" name="Shape 5292"/>
          <p:cNvSpPr txBox="1"/>
          <p:nvPr/>
        </p:nvSpPr>
        <p:spPr>
          <a:xfrm>
            <a:off x="73406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293" name="Shape 5293"/>
          <p:cNvSpPr txBox="1"/>
          <p:nvPr/>
        </p:nvSpPr>
        <p:spPr>
          <a:xfrm>
            <a:off x="152400" y="5768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sp>
        <p:nvSpPr>
          <p:cNvPr id="5294" name="Shape 5294"/>
          <p:cNvSpPr txBox="1"/>
          <p:nvPr/>
        </p:nvSpPr>
        <p:spPr>
          <a:xfrm>
            <a:off x="1524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pic>
        <p:nvPicPr>
          <p:cNvPr id="5295" name="Shape 5295"/>
          <p:cNvPicPr preferRelativeResize="0"/>
          <p:nvPr/>
        </p:nvPicPr>
        <p:blipFill rotWithShape="1">
          <a:blip r:embed="rId3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296" name="Shape 5296"/>
          <p:cNvSpPr txBox="1"/>
          <p:nvPr/>
        </p:nvSpPr>
        <p:spPr>
          <a:xfrm>
            <a:off x="19812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Camião do lixo</a:t>
            </a:r>
          </a:p>
        </p:txBody>
      </p:sp>
      <p:sp>
        <p:nvSpPr>
          <p:cNvPr id="5297" name="Shape 5297"/>
          <p:cNvSpPr/>
          <p:nvPr/>
        </p:nvSpPr>
        <p:spPr>
          <a:xfrm>
            <a:off x="7340600" y="5521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8" name="Shape 529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9" name="Shape 5299"/>
          <p:cNvSpPr txBox="1"/>
          <p:nvPr/>
        </p:nvSpPr>
        <p:spPr>
          <a:xfrm>
            <a:off x="152400" y="552132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barco a remos</a:t>
            </a:r>
          </a:p>
        </p:txBody>
      </p:sp>
      <p:sp>
        <p:nvSpPr>
          <p:cNvPr id="5300" name="Shape 5300"/>
          <p:cNvSpPr txBox="1"/>
          <p:nvPr/>
        </p:nvSpPr>
        <p:spPr>
          <a:xfrm>
            <a:off x="3771900" y="55626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taxi</a:t>
            </a:r>
          </a:p>
        </p:txBody>
      </p:sp>
      <p:sp>
        <p:nvSpPr>
          <p:cNvPr id="5301" name="Shape 5301"/>
          <p:cNvSpPr txBox="1"/>
          <p:nvPr/>
        </p:nvSpPr>
        <p:spPr>
          <a:xfrm>
            <a:off x="1981200" y="1524000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transporte</a:t>
            </a:r>
          </a:p>
        </p:txBody>
      </p:sp>
      <p:pic>
        <p:nvPicPr>
          <p:cNvPr id="5302" name="Shape 5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5800" y="1841500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3" name="Shape 5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9686" y="1527175"/>
            <a:ext cx="1001711" cy="1001711"/>
          </a:xfrm>
          <a:prstGeom prst="rect">
            <a:avLst/>
          </a:prstGeom>
          <a:noFill/>
          <a:ln>
            <a:noFill/>
          </a:ln>
        </p:spPr>
      </p:pic>
      <p:sp>
        <p:nvSpPr>
          <p:cNvPr id="5304" name="Shape 5304"/>
          <p:cNvSpPr txBox="1"/>
          <p:nvPr/>
        </p:nvSpPr>
        <p:spPr>
          <a:xfrm>
            <a:off x="5562600" y="5545137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underground</a:t>
            </a:r>
          </a:p>
        </p:txBody>
      </p:sp>
      <p:sp>
        <p:nvSpPr>
          <p:cNvPr id="5305" name="Shape 5305"/>
          <p:cNvSpPr txBox="1"/>
          <p:nvPr/>
        </p:nvSpPr>
        <p:spPr>
          <a:xfrm>
            <a:off x="7315200" y="2898775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avião</a:t>
            </a:r>
          </a:p>
        </p:txBody>
      </p:sp>
      <p:pic>
        <p:nvPicPr>
          <p:cNvPr id="5306" name="Shape 53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075" y="4195762"/>
            <a:ext cx="1254125" cy="12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7" name="Shape 53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25900" y="4303712"/>
            <a:ext cx="10858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8" name="Shape 53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9450" y="4146550"/>
            <a:ext cx="1625599" cy="141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9" name="Shape 53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95950" y="2862261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0" name="Shape 53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8612" y="2832100"/>
            <a:ext cx="1271587" cy="127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1" name="Shape 53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2700" y="1441450"/>
            <a:ext cx="1498599" cy="149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2" name="Shape 53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18400" y="1566862"/>
            <a:ext cx="1081086" cy="108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3" name="Shape 53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46975" y="2854325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4" name="Shape 53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10475" y="4303712"/>
            <a:ext cx="1184275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5" name="Shape 53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5300" y="5672137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6" name="Shape 53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92336" y="5554662"/>
            <a:ext cx="1138236" cy="113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7" name="Shape 53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41586" y="20574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8" name="Shape 53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91187" y="1524000"/>
            <a:ext cx="1319211" cy="1319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9" name="Shape 53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33600" y="2976561"/>
            <a:ext cx="1343024" cy="134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0" name="Shape 53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62400" y="3016250"/>
            <a:ext cx="1250950" cy="12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1" name="Shape 53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749925" y="4191000"/>
            <a:ext cx="1260474" cy="12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2" name="Shape 53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57662" y="5768975"/>
            <a:ext cx="814386" cy="81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3" name="Shape 53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65812" y="5715000"/>
            <a:ext cx="1068386" cy="106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327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Shape 5328"/>
          <p:cNvSpPr/>
          <p:nvPr/>
        </p:nvSpPr>
        <p:spPr>
          <a:xfrm>
            <a:off x="1981200" y="1524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9" name="Shape 5329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0" name="Shape 5330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1" name="Shape 5331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2" name="Shape 5332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3" name="Shape 5333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4" name="Shape 5334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5" name="Shape 5335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6" name="Shape 5336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7" name="Shape 5337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8" name="Shape 5338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9" name="Shape 5339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0" name="Shape 5340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1" name="Shape 5341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2" name="Shape 5342"/>
          <p:cNvSpPr/>
          <p:nvPr/>
        </p:nvSpPr>
        <p:spPr>
          <a:xfrm>
            <a:off x="7340600" y="419735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3" name="Shape 5343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4" name="Shape 5344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5" name="Shape 5345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6" name="Shape 5346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347" name="Shape 5347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8" name="Shape 5348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349" name="Shape 5349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350" name="Shape 5350"/>
          <p:cNvSpPr txBox="1"/>
          <p:nvPr/>
        </p:nvSpPr>
        <p:spPr>
          <a:xfrm>
            <a:off x="37719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Livro de comunicação</a:t>
            </a:r>
          </a:p>
        </p:txBody>
      </p:sp>
      <p:sp>
        <p:nvSpPr>
          <p:cNvPr id="5351" name="Shape 5351"/>
          <p:cNvSpPr txBox="1"/>
          <p:nvPr/>
        </p:nvSpPr>
        <p:spPr>
          <a:xfrm>
            <a:off x="55626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Auxiliar de comunicação</a:t>
            </a:r>
          </a:p>
        </p:txBody>
      </p:sp>
      <p:sp>
        <p:nvSpPr>
          <p:cNvPr id="5352" name="Shape 5352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Ecrã tátil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53" name="Shape 5353"/>
          <p:cNvSpPr txBox="1"/>
          <p:nvPr/>
        </p:nvSpPr>
        <p:spPr>
          <a:xfrm>
            <a:off x="152400" y="285432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Cadeira de rodas</a:t>
            </a:r>
          </a:p>
        </p:txBody>
      </p:sp>
      <p:sp>
        <p:nvSpPr>
          <p:cNvPr id="5354" name="Shape 5354"/>
          <p:cNvSpPr txBox="1"/>
          <p:nvPr/>
        </p:nvSpPr>
        <p:spPr>
          <a:xfrm>
            <a:off x="1981200" y="2854325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cadeira de rodas   elétrica</a:t>
            </a:r>
          </a:p>
        </p:txBody>
      </p:sp>
      <p:sp>
        <p:nvSpPr>
          <p:cNvPr id="5355" name="Shape 5355"/>
          <p:cNvSpPr txBox="1"/>
          <p:nvPr/>
        </p:nvSpPr>
        <p:spPr>
          <a:xfrm>
            <a:off x="3771900" y="2854325"/>
            <a:ext cx="1600199" cy="638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suporte para auxiliar de comunicação</a:t>
            </a:r>
          </a:p>
        </p:txBody>
      </p:sp>
      <p:sp>
        <p:nvSpPr>
          <p:cNvPr id="5356" name="Shape 5356"/>
          <p:cNvSpPr txBox="1"/>
          <p:nvPr/>
        </p:nvSpPr>
        <p:spPr>
          <a:xfrm>
            <a:off x="152400" y="4170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guindaste</a:t>
            </a:r>
          </a:p>
        </p:txBody>
      </p:sp>
      <p:sp>
        <p:nvSpPr>
          <p:cNvPr id="5357" name="Shape 5357"/>
          <p:cNvSpPr txBox="1"/>
          <p:nvPr/>
        </p:nvSpPr>
        <p:spPr>
          <a:xfrm>
            <a:off x="5500687" y="2874961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suporte para interruptor</a:t>
            </a:r>
          </a:p>
        </p:txBody>
      </p:sp>
      <p:sp>
        <p:nvSpPr>
          <p:cNvPr id="5358" name="Shape 5358"/>
          <p:cNvSpPr txBox="1"/>
          <p:nvPr/>
        </p:nvSpPr>
        <p:spPr>
          <a:xfrm>
            <a:off x="1981200" y="4170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Aparelho auditivo</a:t>
            </a:r>
          </a:p>
        </p:txBody>
      </p:sp>
      <p:sp>
        <p:nvSpPr>
          <p:cNvPr id="5359" name="Shape 5359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medicamentos</a:t>
            </a:r>
          </a:p>
        </p:txBody>
      </p:sp>
      <p:sp>
        <p:nvSpPr>
          <p:cNvPr id="5360" name="Shape 5360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óculos</a:t>
            </a:r>
          </a:p>
        </p:txBody>
      </p:sp>
      <p:sp>
        <p:nvSpPr>
          <p:cNvPr id="5361" name="Shape 5361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62" name="Shape 5362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63" name="Shape 5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4" name="Shape 53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5" name="Shape 536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</a:t>
            </a:r>
          </a:p>
        </p:txBody>
      </p:sp>
      <p:pic>
        <p:nvPicPr>
          <p:cNvPr id="5366" name="Shape 5366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367" name="Shape 5367"/>
          <p:cNvSpPr/>
          <p:nvPr/>
        </p:nvSpPr>
        <p:spPr>
          <a:xfrm>
            <a:off x="7340600" y="5521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8" name="Shape 536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9" name="Shape 5369"/>
          <p:cNvSpPr txBox="1"/>
          <p:nvPr/>
        </p:nvSpPr>
        <p:spPr>
          <a:xfrm>
            <a:off x="152400" y="552132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Cadeira para sanita</a:t>
            </a:r>
          </a:p>
        </p:txBody>
      </p:sp>
      <p:sp>
        <p:nvSpPr>
          <p:cNvPr id="5370" name="Shape 5370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comando</a:t>
            </a:r>
          </a:p>
        </p:txBody>
      </p:sp>
      <p:sp>
        <p:nvSpPr>
          <p:cNvPr id="5371" name="Shape 5371"/>
          <p:cNvSpPr txBox="1"/>
          <p:nvPr/>
        </p:nvSpPr>
        <p:spPr>
          <a:xfrm>
            <a:off x="19812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incapacidades</a:t>
            </a:r>
          </a:p>
        </p:txBody>
      </p:sp>
      <p:sp>
        <p:nvSpPr>
          <p:cNvPr id="5372" name="Shape 5372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consulta</a:t>
            </a:r>
          </a:p>
        </p:txBody>
      </p:sp>
      <p:sp>
        <p:nvSpPr>
          <p:cNvPr id="5373" name="Shape 5373"/>
          <p:cNvSpPr txBox="1"/>
          <p:nvPr/>
        </p:nvSpPr>
        <p:spPr>
          <a:xfrm>
            <a:off x="7315200" y="28987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interruptor</a:t>
            </a:r>
          </a:p>
        </p:txBody>
      </p:sp>
      <p:pic>
        <p:nvPicPr>
          <p:cNvPr id="5374" name="Shape 53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0311" y="182880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5" name="Shape 53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1920875"/>
            <a:ext cx="684211" cy="68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6" name="Shape 53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4650" y="1862136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7" name="Shape 53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11400" y="4660900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8" name="Shape 53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62600" y="1436687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9" name="Shape 53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62400" y="1708150"/>
            <a:ext cx="1189037" cy="118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0" name="Shape 53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7526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1" name="Shape 53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36786" y="3062286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2" name="Shape 53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6761" y="3252786"/>
            <a:ext cx="404811" cy="40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3" name="Shape 53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" y="3074986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4" name="Shape 538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6462" y="3440112"/>
            <a:ext cx="712786" cy="7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5" name="Shape 53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549775" y="3252786"/>
            <a:ext cx="822324" cy="8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6" name="Shape 53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64450" y="3079750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7" name="Shape 538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0062" y="4397375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8" name="Shape 538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46537" y="4351337"/>
            <a:ext cx="1135062" cy="113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9" name="Shape 538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67400" y="4529137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0" name="Shape 539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2400" y="5788025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1" name="Shape 539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11400" y="5811837"/>
            <a:ext cx="8731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2" name="Shape 539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21600" y="4456112"/>
            <a:ext cx="801686" cy="801686"/>
          </a:xfrm>
          <a:prstGeom prst="rect">
            <a:avLst/>
          </a:prstGeom>
          <a:noFill/>
          <a:ln>
            <a:noFill/>
          </a:ln>
        </p:spPr>
      </p:pic>
      <p:sp>
        <p:nvSpPr>
          <p:cNvPr id="5393" name="Shape 5393"/>
          <p:cNvSpPr txBox="1"/>
          <p:nvPr/>
        </p:nvSpPr>
        <p:spPr>
          <a:xfrm>
            <a:off x="7340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carregador</a:t>
            </a:r>
          </a:p>
        </p:txBody>
      </p:sp>
      <p:pic>
        <p:nvPicPr>
          <p:cNvPr id="5394" name="Shape 539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23186" y="5838825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398" name="Shape 5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9" name="Shape 5399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0" name="Shape 5400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1" name="Shape 5401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2" name="Shape 5402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3" name="Shape 5403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4" name="Shape 5404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5" name="Shape 5405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6" name="Shape 5406"/>
          <p:cNvSpPr/>
          <p:nvPr/>
        </p:nvSpPr>
        <p:spPr>
          <a:xfrm>
            <a:off x="19812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7" name="Shape 5407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8" name="Shape 5408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9" name="Shape 5409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0" name="Shape 5410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1" name="Shape 5411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2" name="Shape 5412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3" name="Shape 5413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4" name="Shape 5414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5" name="Shape 5415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6" name="Shape 5416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7" name="Shape 5417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418" name="Shape 5418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9" name="Shape 5419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420" name="Shape 5420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421" name="Shape 5421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sabonete</a:t>
            </a:r>
          </a:p>
        </p:txBody>
      </p:sp>
      <p:sp>
        <p:nvSpPr>
          <p:cNvPr id="5422" name="Shape 5422"/>
          <p:cNvSpPr txBox="1"/>
          <p:nvPr/>
        </p:nvSpPr>
        <p:spPr>
          <a:xfrm>
            <a:off x="5562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escova de dentes</a:t>
            </a:r>
          </a:p>
        </p:txBody>
      </p:sp>
      <p:sp>
        <p:nvSpPr>
          <p:cNvPr id="5423" name="Shape 5423"/>
          <p:cNvSpPr txBox="1"/>
          <p:nvPr/>
        </p:nvSpPr>
        <p:spPr>
          <a:xfrm>
            <a:off x="73406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pasta de dentes</a:t>
            </a:r>
          </a:p>
        </p:txBody>
      </p:sp>
      <p:sp>
        <p:nvSpPr>
          <p:cNvPr id="5424" name="Shape 5424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gel de banho</a:t>
            </a:r>
          </a:p>
        </p:txBody>
      </p:sp>
      <p:sp>
        <p:nvSpPr>
          <p:cNvPr id="5425" name="Shape 5425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desodorante</a:t>
            </a:r>
          </a:p>
        </p:txBody>
      </p:sp>
      <p:sp>
        <p:nvSpPr>
          <p:cNvPr id="5426" name="Shape 5426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shampô</a:t>
            </a:r>
          </a:p>
        </p:txBody>
      </p:sp>
      <p:sp>
        <p:nvSpPr>
          <p:cNvPr id="5427" name="Shape 5427"/>
          <p:cNvSpPr txBox="1"/>
          <p:nvPr/>
        </p:nvSpPr>
        <p:spPr>
          <a:xfrm>
            <a:off x="152400" y="4170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lâmina de barbear</a:t>
            </a:r>
          </a:p>
        </p:txBody>
      </p:sp>
      <p:sp>
        <p:nvSpPr>
          <p:cNvPr id="5428" name="Shape 5428"/>
          <p:cNvSpPr txBox="1"/>
          <p:nvPr/>
        </p:nvSpPr>
        <p:spPr>
          <a:xfrm>
            <a:off x="55626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amaciador</a:t>
            </a:r>
          </a:p>
        </p:txBody>
      </p:sp>
      <p:sp>
        <p:nvSpPr>
          <p:cNvPr id="5429" name="Shape 5429"/>
          <p:cNvSpPr txBox="1"/>
          <p:nvPr/>
        </p:nvSpPr>
        <p:spPr>
          <a:xfrm>
            <a:off x="1981200" y="4170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sepuma de barbear</a:t>
            </a:r>
          </a:p>
        </p:txBody>
      </p:sp>
      <p:sp>
        <p:nvSpPr>
          <p:cNvPr id="5430" name="Shape 5430"/>
          <p:cNvSpPr txBox="1"/>
          <p:nvPr/>
        </p:nvSpPr>
        <p:spPr>
          <a:xfrm>
            <a:off x="3771900" y="41910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loção pós-barba</a:t>
            </a:r>
          </a:p>
        </p:txBody>
      </p:sp>
      <p:sp>
        <p:nvSpPr>
          <p:cNvPr id="5431" name="Shape 5431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432" name="Shape 5432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433" name="Shape 5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4" name="Shape 5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5" name="Shape 543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</a:t>
            </a:r>
          </a:p>
        </p:txBody>
      </p:sp>
      <p:pic>
        <p:nvPicPr>
          <p:cNvPr id="5436" name="Shape 5436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437" name="Shape 5437"/>
          <p:cNvSpPr/>
          <p:nvPr/>
        </p:nvSpPr>
        <p:spPr>
          <a:xfrm>
            <a:off x="7340600" y="5521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8" name="Shape 543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9" name="Shape 5439"/>
          <p:cNvSpPr txBox="1"/>
          <p:nvPr/>
        </p:nvSpPr>
        <p:spPr>
          <a:xfrm>
            <a:off x="152400" y="552132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secador de cabelo</a:t>
            </a:r>
          </a:p>
        </p:txBody>
      </p:sp>
      <p:sp>
        <p:nvSpPr>
          <p:cNvPr id="5440" name="Shape 5440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pente</a:t>
            </a:r>
          </a:p>
        </p:txBody>
      </p:sp>
      <p:sp>
        <p:nvSpPr>
          <p:cNvPr id="5441" name="Shape 5441"/>
          <p:cNvSpPr txBox="1"/>
          <p:nvPr/>
        </p:nvSpPr>
        <p:spPr>
          <a:xfrm>
            <a:off x="1981200" y="15240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artigos de higiene</a:t>
            </a:r>
          </a:p>
        </p:txBody>
      </p:sp>
      <p:sp>
        <p:nvSpPr>
          <p:cNvPr id="5442" name="Shape 5442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escova</a:t>
            </a:r>
          </a:p>
        </p:txBody>
      </p:sp>
      <p:sp>
        <p:nvSpPr>
          <p:cNvPr id="5443" name="Shape 5443"/>
          <p:cNvSpPr txBox="1"/>
          <p:nvPr/>
        </p:nvSpPr>
        <p:spPr>
          <a:xfrm>
            <a:off x="7315200" y="28987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maquiagem</a:t>
            </a:r>
          </a:p>
        </p:txBody>
      </p:sp>
      <p:sp>
        <p:nvSpPr>
          <p:cNvPr id="5444" name="Shape 5444"/>
          <p:cNvSpPr txBox="1"/>
          <p:nvPr/>
        </p:nvSpPr>
        <p:spPr>
          <a:xfrm>
            <a:off x="5562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laca</a:t>
            </a:r>
          </a:p>
        </p:txBody>
      </p:sp>
      <p:pic>
        <p:nvPicPr>
          <p:cNvPr id="5445" name="Shape 54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6" name="Shape 54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3500" y="5900737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7" name="Shape 54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59225" y="5638800"/>
            <a:ext cx="1222375" cy="1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8" name="Shape 54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9612" y="5788025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9" name="Shape 54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6550" y="3114675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0" name="Shape 54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3600" y="44958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1" name="Shape 54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4440000">
            <a:off x="5799137" y="1630362"/>
            <a:ext cx="1111250" cy="1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2" name="Shape 54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01000" y="1862136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3" name="Shape 54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0537" y="3121025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4" name="Shape 54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3124200"/>
            <a:ext cx="839787" cy="83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5" name="Shape 54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87825" y="4467225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6" name="Shape 54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03511" y="441325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7" name="Shape 545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31837" y="4643437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8" name="Shape 545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086" y="4575175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9" name="Shape 54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63800" y="1955800"/>
            <a:ext cx="633412" cy="6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0" name="Shape 54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1955800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1" name="Shape 54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8775" y="1862136"/>
            <a:ext cx="687387" cy="68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2" name="Shape 546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183312" y="5713412"/>
            <a:ext cx="866774" cy="866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63" name="Shape 5463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papel higiénico</a:t>
            </a:r>
          </a:p>
        </p:txBody>
      </p:sp>
      <p:pic>
        <p:nvPicPr>
          <p:cNvPr id="5464" name="Shape 546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067175" y="1781175"/>
            <a:ext cx="930275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5" name="Shape 546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146300" y="5743575"/>
            <a:ext cx="11144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6" name="Shape 5466"/>
          <p:cNvSpPr txBox="1"/>
          <p:nvPr/>
        </p:nvSpPr>
        <p:spPr>
          <a:xfrm>
            <a:off x="7340600" y="552132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tinta para cabelo</a:t>
            </a:r>
          </a:p>
        </p:txBody>
      </p:sp>
      <p:pic>
        <p:nvPicPr>
          <p:cNvPr id="5467" name="Shape 546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543800" y="3124200"/>
            <a:ext cx="979487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8" name="Shape 546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366125" y="4556125"/>
            <a:ext cx="777875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9" name="Shape 546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31136" y="4618037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0" name="Shape 547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15200" y="4676775"/>
            <a:ext cx="682625" cy="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1" name="Shape 5471"/>
          <p:cNvSpPr txBox="1"/>
          <p:nvPr/>
        </p:nvSpPr>
        <p:spPr>
          <a:xfrm>
            <a:off x="7340600" y="41910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artigos sanitários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475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Shape 547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7" name="Shape 547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8" name="Shape 547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9" name="Shape 547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0" name="Shape 5480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1" name="Shape 5481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2" name="Shape 548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3" name="Shape 5483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4" name="Shape 5484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5" name="Shape 5485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6" name="Shape 5486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7" name="Shape 5487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8" name="Shape 5488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9" name="Shape 548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0" name="Shape 549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1" name="Shape 549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2" name="Shape 549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3" name="Shape 549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4" name="Shape 549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495" name="Shape 549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6" name="Shape 549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497" name="Shape 549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 </a:t>
            </a:r>
          </a:p>
        </p:txBody>
      </p:sp>
      <p:sp>
        <p:nvSpPr>
          <p:cNvPr id="5498" name="Shape 549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499" name="Shape 5499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mobília</a:t>
            </a:r>
          </a:p>
        </p:txBody>
      </p:sp>
      <p:sp>
        <p:nvSpPr>
          <p:cNvPr id="5500" name="Shape 5500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pufe</a:t>
            </a:r>
          </a:p>
        </p:txBody>
      </p:sp>
      <p:sp>
        <p:nvSpPr>
          <p:cNvPr id="5501" name="Shape 5501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mesa</a:t>
            </a:r>
          </a:p>
        </p:txBody>
      </p:sp>
      <p:sp>
        <p:nvSpPr>
          <p:cNvPr id="5502" name="Shape 5502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almofada</a:t>
            </a:r>
          </a:p>
        </p:txBody>
      </p:sp>
      <p:sp>
        <p:nvSpPr>
          <p:cNvPr id="5503" name="Shape 5503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roupeiro</a:t>
            </a:r>
          </a:p>
        </p:txBody>
      </p:sp>
      <p:sp>
        <p:nvSpPr>
          <p:cNvPr id="5504" name="Shape 5504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sanita</a:t>
            </a:r>
          </a:p>
        </p:txBody>
      </p:sp>
      <p:sp>
        <p:nvSpPr>
          <p:cNvPr id="5505" name="Shape 5505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armário</a:t>
            </a:r>
          </a:p>
        </p:txBody>
      </p:sp>
      <p:sp>
        <p:nvSpPr>
          <p:cNvPr id="5506" name="Shape 5506"/>
          <p:cNvSpPr txBox="1"/>
          <p:nvPr/>
        </p:nvSpPr>
        <p:spPr>
          <a:xfrm>
            <a:off x="37719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televisão</a:t>
            </a:r>
          </a:p>
        </p:txBody>
      </p:sp>
      <p:sp>
        <p:nvSpPr>
          <p:cNvPr id="5507" name="Shape 5507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prateleira</a:t>
            </a:r>
          </a:p>
        </p:txBody>
      </p:sp>
      <p:sp>
        <p:nvSpPr>
          <p:cNvPr id="5508" name="Shape 5508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cama</a:t>
            </a:r>
          </a:p>
        </p:txBody>
      </p:sp>
      <p:sp>
        <p:nvSpPr>
          <p:cNvPr id="5509" name="Shape 5509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lavatório</a:t>
            </a:r>
          </a:p>
        </p:txBody>
      </p:sp>
      <p:sp>
        <p:nvSpPr>
          <p:cNvPr id="5510" name="Shape 5510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gaveta</a:t>
            </a:r>
          </a:p>
        </p:txBody>
      </p:sp>
      <p:sp>
        <p:nvSpPr>
          <p:cNvPr id="5511" name="Shape 5511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512" name="Shape 5512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513" name="Shape 5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4" name="Shape 55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5" name="Shape 5515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6" name="Shape 5516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7" name="Shape 5517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518" name="Shape 5518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sofá</a:t>
            </a:r>
          </a:p>
        </p:txBody>
      </p:sp>
      <p:sp>
        <p:nvSpPr>
          <p:cNvPr id="5519" name="Shape 5519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quadro</a:t>
            </a:r>
          </a:p>
        </p:txBody>
      </p:sp>
      <p:sp>
        <p:nvSpPr>
          <p:cNvPr id="5520" name="Shape 5520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cobertor</a:t>
            </a:r>
          </a:p>
        </p:txBody>
      </p:sp>
      <p:sp>
        <p:nvSpPr>
          <p:cNvPr id="5521" name="Shape 5521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banheira</a:t>
            </a:r>
          </a:p>
        </p:txBody>
      </p:sp>
      <p:sp>
        <p:nvSpPr>
          <p:cNvPr id="5522" name="Shape 5522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cadeira</a:t>
            </a:r>
          </a:p>
        </p:txBody>
      </p:sp>
      <p:sp>
        <p:nvSpPr>
          <p:cNvPr id="5523" name="Shape 5523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lençois</a:t>
            </a:r>
          </a:p>
        </p:txBody>
      </p:sp>
      <p:sp>
        <p:nvSpPr>
          <p:cNvPr id="5524" name="Shape 5524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candeeiro</a:t>
            </a:r>
          </a:p>
        </p:txBody>
      </p:sp>
      <p:pic>
        <p:nvPicPr>
          <p:cNvPr id="5525" name="Shape 55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5768975"/>
            <a:ext cx="1039811" cy="103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6" name="Shape 55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1312" y="5867400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7" name="Shape 55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7262" y="5867400"/>
            <a:ext cx="820737" cy="8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8" name="Shape 55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4510087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9" name="Shape 55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59450" y="4529137"/>
            <a:ext cx="1403349" cy="6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0" name="Shape 55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08462" y="4467225"/>
            <a:ext cx="725486" cy="72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1" name="Shape 55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19600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2" name="Shape 5532"/>
          <p:cNvPicPr preferRelativeResize="0"/>
          <p:nvPr/>
        </p:nvPicPr>
        <p:blipFill rotWithShape="1">
          <a:blip r:embed="rId13">
            <a:alphaModFix/>
          </a:blip>
          <a:srcRect b="41899" l="0" r="1541" t="0"/>
          <a:stretch/>
        </p:blipFill>
        <p:spPr>
          <a:xfrm>
            <a:off x="3962400" y="3144836"/>
            <a:ext cx="1257299" cy="74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3" name="Shape 55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5720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4" name="Shape 55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3144836"/>
            <a:ext cx="865187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5" name="Shape 553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0450" y="3124200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6" name="Shape 553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95536" y="1785936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7" name="Shape 553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8" name="Shape 55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9" name="Shape 553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5789612"/>
            <a:ext cx="7905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0" name="Shape 554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439025" y="1909761"/>
            <a:ext cx="936624" cy="936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1" name="Shape 5541"/>
          <p:cNvCxnSpPr/>
          <p:nvPr/>
        </p:nvCxnSpPr>
        <p:spPr>
          <a:xfrm flipH="1">
            <a:off x="7970874" y="1981200"/>
            <a:ext cx="490499" cy="306299"/>
          </a:xfrm>
          <a:prstGeom prst="bentConnector3">
            <a:avLst>
              <a:gd fmla="val 10785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542" name="Shape 554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7825" y="182245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3" name="Shape 554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20911" y="5649912"/>
            <a:ext cx="1055686" cy="105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4" name="Shape 554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69000" y="3144836"/>
            <a:ext cx="873125" cy="8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548" name="Shape 5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9" name="Shape 5549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0" name="Shape 5550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1" name="Shape 5551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2" name="Shape 5552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3" name="Shape 5553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4" name="Shape 5554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5" name="Shape 5555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6" name="Shape 5556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7" name="Shape 5557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8" name="Shape 5558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9" name="Shape 5559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0" name="Shape 556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1" name="Shape 5561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2" name="Shape 5562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3" name="Shape 5563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4" name="Shape 5564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5" name="Shape 5565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6" name="Shape 5566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7" name="Shape 5567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568" name="Shape 5568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9" name="Shape 5569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570" name="Shape 5570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 </a:t>
            </a:r>
          </a:p>
        </p:txBody>
      </p:sp>
      <p:sp>
        <p:nvSpPr>
          <p:cNvPr id="5571" name="Shape 5571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572" name="Shape 5572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esctitório</a:t>
            </a:r>
          </a:p>
        </p:txBody>
      </p:sp>
      <p:sp>
        <p:nvSpPr>
          <p:cNvPr id="5573" name="Shape 5573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cadeira</a:t>
            </a:r>
          </a:p>
        </p:txBody>
      </p:sp>
      <p:sp>
        <p:nvSpPr>
          <p:cNvPr id="5574" name="Shape 5574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arquivo</a:t>
            </a:r>
          </a:p>
        </p:txBody>
      </p:sp>
      <p:sp>
        <p:nvSpPr>
          <p:cNvPr id="5575" name="Shape 5575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computador</a:t>
            </a:r>
          </a:p>
        </p:txBody>
      </p:sp>
      <p:sp>
        <p:nvSpPr>
          <p:cNvPr id="5576" name="Shape 5576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fotocopiadora</a:t>
            </a:r>
          </a:p>
        </p:txBody>
      </p:sp>
      <p:sp>
        <p:nvSpPr>
          <p:cNvPr id="5577" name="Shape 5577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secretária</a:t>
            </a:r>
          </a:p>
        </p:txBody>
      </p:sp>
      <p:sp>
        <p:nvSpPr>
          <p:cNvPr id="5578" name="Shape 5578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caneta</a:t>
            </a:r>
          </a:p>
        </p:txBody>
      </p:sp>
      <p:sp>
        <p:nvSpPr>
          <p:cNvPr id="5579" name="Shape 5579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pasta</a:t>
            </a:r>
          </a:p>
        </p:txBody>
      </p:sp>
      <p:sp>
        <p:nvSpPr>
          <p:cNvPr id="5580" name="Shape 5580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fax</a:t>
            </a:r>
          </a:p>
        </p:txBody>
      </p:sp>
      <p:sp>
        <p:nvSpPr>
          <p:cNvPr id="5581" name="Shape 5581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lápisl</a:t>
            </a:r>
          </a:p>
        </p:txBody>
      </p:sp>
      <p:sp>
        <p:nvSpPr>
          <p:cNvPr id="5582" name="Shape 5582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papel</a:t>
            </a:r>
          </a:p>
        </p:txBody>
      </p:sp>
      <p:sp>
        <p:nvSpPr>
          <p:cNvPr id="5583" name="Shape 5583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envelope</a:t>
            </a:r>
          </a:p>
        </p:txBody>
      </p:sp>
      <p:sp>
        <p:nvSpPr>
          <p:cNvPr id="5584" name="Shape 5584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585" name="Shape 5585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586" name="Shape 5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7" name="Shape 55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8" name="Shape 558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9" name="Shape 5589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0" name="Shape 5590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1" name="Shape 55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5987" y="4435475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2" name="Shape 55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1000" y="45243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3" name="Shape 55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6011" y="4572000"/>
            <a:ext cx="687387" cy="68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4" name="Shape 55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360000">
            <a:off x="608012" y="5851525"/>
            <a:ext cx="777874" cy="7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5" name="Shape 55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3249611"/>
            <a:ext cx="728661" cy="728661"/>
          </a:xfrm>
          <a:prstGeom prst="rect">
            <a:avLst/>
          </a:prstGeom>
          <a:noFill/>
          <a:ln>
            <a:noFill/>
          </a:ln>
        </p:spPr>
      </p:pic>
      <p:sp>
        <p:nvSpPr>
          <p:cNvPr id="5596" name="Shape 5596"/>
          <p:cNvSpPr txBox="1"/>
          <p:nvPr/>
        </p:nvSpPr>
        <p:spPr>
          <a:xfrm>
            <a:off x="37719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tesoura</a:t>
            </a:r>
          </a:p>
        </p:txBody>
      </p:sp>
      <p:pic>
        <p:nvPicPr>
          <p:cNvPr id="5597" name="Shape 55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98925" y="4403725"/>
            <a:ext cx="1004887" cy="100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8" name="Shape 55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387350" y="4284662"/>
            <a:ext cx="1001711" cy="100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9" name="Shape 559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2880000">
            <a:off x="2444749" y="4448175"/>
            <a:ext cx="782636" cy="7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5600" name="Shape 5600"/>
          <p:cNvSpPr txBox="1"/>
          <p:nvPr/>
        </p:nvSpPr>
        <p:spPr>
          <a:xfrm>
            <a:off x="1981200" y="289083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caixote</a:t>
            </a:r>
          </a:p>
        </p:txBody>
      </p:sp>
      <p:sp>
        <p:nvSpPr>
          <p:cNvPr id="5601" name="Shape 5601"/>
          <p:cNvSpPr txBox="1"/>
          <p:nvPr/>
        </p:nvSpPr>
        <p:spPr>
          <a:xfrm>
            <a:off x="152400" y="553243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clip</a:t>
            </a:r>
          </a:p>
        </p:txBody>
      </p:sp>
      <p:pic>
        <p:nvPicPr>
          <p:cNvPr id="5602" name="Shape 560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1662" y="3192461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3" name="Shape 560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4175" y="184150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4" name="Shape 56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1749425"/>
            <a:ext cx="860425" cy="8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5" name="Shape 560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26150" y="18351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Shape 560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35886" y="1835150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7" name="Shape 560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35875" y="3048000"/>
            <a:ext cx="974725" cy="9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8" name="Shape 560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083050" y="3059111"/>
            <a:ext cx="979487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9" name="Shape 560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073775" y="3249611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0" name="Shape 56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62200" y="5872162"/>
            <a:ext cx="858836" cy="8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5611" name="Shape 5611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etiqueta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615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6" name="Shape 561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7" name="Shape 561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8" name="Shape 561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9" name="Shape 561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0" name="Shape 5620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1" name="Shape 5621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2" name="Shape 562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3" name="Shape 5623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4" name="Shape 5624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5" name="Shape 5625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6" name="Shape 5626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7" name="Shape 5627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8" name="Shape 5628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9" name="Shape 562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0" name="Shape 563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1" name="Shape 563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2" name="Shape 563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3" name="Shape 563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4" name="Shape 563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635" name="Shape 563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6" name="Shape 563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637" name="Shape 563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 </a:t>
            </a:r>
          </a:p>
        </p:txBody>
      </p:sp>
      <p:sp>
        <p:nvSpPr>
          <p:cNvPr id="5638" name="Shape 563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639" name="Shape 5639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jardinagem</a:t>
            </a:r>
          </a:p>
        </p:txBody>
      </p:sp>
      <p:sp>
        <p:nvSpPr>
          <p:cNvPr id="5640" name="Shape 5640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flores</a:t>
            </a:r>
          </a:p>
        </p:txBody>
      </p:sp>
      <p:sp>
        <p:nvSpPr>
          <p:cNvPr id="5641" name="Shape 5641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relva</a:t>
            </a:r>
          </a:p>
        </p:txBody>
      </p:sp>
      <p:sp>
        <p:nvSpPr>
          <p:cNvPr id="5642" name="Shape 5642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botão de flor</a:t>
            </a:r>
          </a:p>
        </p:txBody>
      </p:sp>
      <p:sp>
        <p:nvSpPr>
          <p:cNvPr id="5643" name="Shape 5643"/>
          <p:cNvSpPr txBox="1"/>
          <p:nvPr/>
        </p:nvSpPr>
        <p:spPr>
          <a:xfrm>
            <a:off x="152400" y="285432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cortador de relva</a:t>
            </a:r>
          </a:p>
        </p:txBody>
      </p:sp>
      <p:sp>
        <p:nvSpPr>
          <p:cNvPr id="5644" name="Shape 5644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folhas</a:t>
            </a:r>
          </a:p>
        </p:txBody>
      </p:sp>
      <p:sp>
        <p:nvSpPr>
          <p:cNvPr id="5645" name="Shape 5645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mangueira</a:t>
            </a:r>
          </a:p>
        </p:txBody>
      </p:sp>
      <p:sp>
        <p:nvSpPr>
          <p:cNvPr id="5646" name="Shape 5646"/>
          <p:cNvSpPr txBox="1"/>
          <p:nvPr/>
        </p:nvSpPr>
        <p:spPr>
          <a:xfrm>
            <a:off x="37719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pétala</a:t>
            </a:r>
          </a:p>
        </p:txBody>
      </p:sp>
      <p:sp>
        <p:nvSpPr>
          <p:cNvPr id="5647" name="Shape 5647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ramo</a:t>
            </a:r>
          </a:p>
        </p:txBody>
      </p:sp>
      <p:sp>
        <p:nvSpPr>
          <p:cNvPr id="5648" name="Shape 5648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árvore</a:t>
            </a:r>
          </a:p>
        </p:txBody>
      </p:sp>
      <p:sp>
        <p:nvSpPr>
          <p:cNvPr id="5649" name="Shape 5649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sementes</a:t>
            </a:r>
          </a:p>
        </p:txBody>
      </p:sp>
      <p:sp>
        <p:nvSpPr>
          <p:cNvPr id="5650" name="Shape 5650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apara-sebes</a:t>
            </a:r>
          </a:p>
        </p:txBody>
      </p:sp>
      <p:sp>
        <p:nvSpPr>
          <p:cNvPr id="5651" name="Shape 5651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52" name="Shape 5652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53" name="Shape 56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4" name="Shape 56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5" name="Shape 5655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6" name="Shape 5656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7" name="Shape 5657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658" name="Shape 5658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planta</a:t>
            </a:r>
          </a:p>
        </p:txBody>
      </p:sp>
      <p:sp>
        <p:nvSpPr>
          <p:cNvPr id="5659" name="Shape 5659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sebe</a:t>
            </a:r>
          </a:p>
        </p:txBody>
      </p:sp>
      <p:sp>
        <p:nvSpPr>
          <p:cNvPr id="5660" name="Shape 5660"/>
          <p:cNvSpPr txBox="1"/>
          <p:nvPr/>
        </p:nvSpPr>
        <p:spPr>
          <a:xfrm>
            <a:off x="152400" y="55419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tesoura de poda</a:t>
            </a:r>
          </a:p>
        </p:txBody>
      </p:sp>
      <p:sp>
        <p:nvSpPr>
          <p:cNvPr id="5661" name="Shape 5661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</a:t>
            </a:r>
          </a:p>
        </p:txBody>
      </p:sp>
      <p:sp>
        <p:nvSpPr>
          <p:cNvPr id="5662" name="Shape 5662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ancinho</a:t>
            </a:r>
          </a:p>
        </p:txBody>
      </p:sp>
      <p:sp>
        <p:nvSpPr>
          <p:cNvPr id="5663" name="Shape 5663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espátula</a:t>
            </a:r>
          </a:p>
        </p:txBody>
      </p:sp>
      <p:sp>
        <p:nvSpPr>
          <p:cNvPr id="5664" name="Shape 5664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vaso</a:t>
            </a:r>
          </a:p>
        </p:txBody>
      </p:sp>
      <p:pic>
        <p:nvPicPr>
          <p:cNvPr id="5665" name="Shape 56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8547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6" name="Shape 56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208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7" name="Shape 56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51100" y="1960561"/>
            <a:ext cx="482599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8" name="Shape 56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79700" y="17907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9" name="Shape 56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4175" y="1755775"/>
            <a:ext cx="835025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0" name="Shape 56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3146425"/>
            <a:ext cx="827086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1" name="Shape 56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5575" y="1831975"/>
            <a:ext cx="758825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2" name="Shape 56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0" y="3162300"/>
            <a:ext cx="798512" cy="79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3" name="Shape 567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06636" y="3146425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4" name="Shape 56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728786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5" name="Shape 56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3661" y="3146425"/>
            <a:ext cx="795337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6" name="Shape 567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1025" y="4543425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7" name="Shape 56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73311" y="4510087"/>
            <a:ext cx="827086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8" name="Shape 56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4175" y="3167061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9" name="Shape 567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52755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0" name="Shape 568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94175" y="4510087"/>
            <a:ext cx="7905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1" name="Shape 568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4443412"/>
            <a:ext cx="966787" cy="9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2" name="Shape 568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76486" y="5791200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3" name="Shape 568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4175" y="58737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4" name="Shape 568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13661" y="5881687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5" name="Shape 568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19787" y="5843587"/>
            <a:ext cx="785811" cy="78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689" name="Shape 5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0" name="Shape 5690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1" name="Shape 5691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2" name="Shape 5692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3" name="Shape 5693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4" name="Shape 5694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5" name="Shape 5695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6" name="Shape 5696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7" name="Shape 5697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8" name="Shape 5698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9" name="Shape 5699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0" name="Shape 5700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1" name="Shape 5701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2" name="Shape 5702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3" name="Shape 5703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4" name="Shape 5704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5" name="Shape 5705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6" name="Shape 5706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7" name="Shape 5707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8" name="Shape 5708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709" name="Shape 5709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0" name="Shape 5710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711" name="Shape 5711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 </a:t>
            </a:r>
          </a:p>
        </p:txBody>
      </p:sp>
      <p:sp>
        <p:nvSpPr>
          <p:cNvPr id="5712" name="Shape 5712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713" name="Shape 5713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futebol</a:t>
            </a:r>
          </a:p>
        </p:txBody>
      </p:sp>
      <p:sp>
        <p:nvSpPr>
          <p:cNvPr id="5714" name="Shape 5714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râguebi</a:t>
            </a:r>
          </a:p>
        </p:txBody>
      </p:sp>
      <p:sp>
        <p:nvSpPr>
          <p:cNvPr id="5715" name="Shape 5715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ciclismo</a:t>
            </a:r>
          </a:p>
        </p:txBody>
      </p:sp>
      <p:sp>
        <p:nvSpPr>
          <p:cNvPr id="5716" name="Shape 5716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boccia</a:t>
            </a:r>
          </a:p>
        </p:txBody>
      </p:sp>
      <p:sp>
        <p:nvSpPr>
          <p:cNvPr id="5717" name="Shape 5717"/>
          <p:cNvSpPr txBox="1"/>
          <p:nvPr/>
        </p:nvSpPr>
        <p:spPr>
          <a:xfrm>
            <a:off x="1981200" y="285432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desportos motorizados</a:t>
            </a:r>
          </a:p>
        </p:txBody>
      </p:sp>
      <p:sp>
        <p:nvSpPr>
          <p:cNvPr id="5718" name="Shape 5718"/>
          <p:cNvSpPr txBox="1"/>
          <p:nvPr/>
        </p:nvSpPr>
        <p:spPr>
          <a:xfrm>
            <a:off x="1524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bowling</a:t>
            </a:r>
          </a:p>
        </p:txBody>
      </p:sp>
      <p:sp>
        <p:nvSpPr>
          <p:cNvPr id="5719" name="Shape 5719"/>
          <p:cNvSpPr txBox="1"/>
          <p:nvPr/>
        </p:nvSpPr>
        <p:spPr>
          <a:xfrm>
            <a:off x="37719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golfe</a:t>
            </a:r>
          </a:p>
        </p:txBody>
      </p:sp>
      <p:sp>
        <p:nvSpPr>
          <p:cNvPr id="5720" name="Shape 5720"/>
          <p:cNvSpPr txBox="1"/>
          <p:nvPr/>
        </p:nvSpPr>
        <p:spPr>
          <a:xfrm>
            <a:off x="5562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</a:t>
            </a:r>
          </a:p>
        </p:txBody>
      </p:sp>
      <p:sp>
        <p:nvSpPr>
          <p:cNvPr id="5721" name="Shape 5721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bilhar</a:t>
            </a:r>
          </a:p>
        </p:txBody>
      </p:sp>
      <p:sp>
        <p:nvSpPr>
          <p:cNvPr id="5722" name="Shape 5722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ténis</a:t>
            </a:r>
          </a:p>
        </p:txBody>
      </p:sp>
      <p:sp>
        <p:nvSpPr>
          <p:cNvPr id="5723" name="Shape 5723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equitação</a:t>
            </a:r>
          </a:p>
        </p:txBody>
      </p:sp>
      <p:sp>
        <p:nvSpPr>
          <p:cNvPr id="5724" name="Shape 5724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25" name="Shape 5725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26" name="Shape 57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7" name="Shape 57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8" name="Shape 5728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9" name="Shape 5729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0" name="Shape 5730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31" name="Shape 5731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esqui</a:t>
            </a:r>
          </a:p>
        </p:txBody>
      </p:sp>
      <p:sp>
        <p:nvSpPr>
          <p:cNvPr id="5732" name="Shape 5732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dançar</a:t>
            </a:r>
          </a:p>
        </p:txBody>
      </p:sp>
      <p:sp>
        <p:nvSpPr>
          <p:cNvPr id="5733" name="Shape 5733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ginástica</a:t>
            </a:r>
          </a:p>
        </p:txBody>
      </p:sp>
      <p:sp>
        <p:nvSpPr>
          <p:cNvPr id="5734" name="Shape 5734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atletismo</a:t>
            </a:r>
          </a:p>
        </p:txBody>
      </p:sp>
      <p:sp>
        <p:nvSpPr>
          <p:cNvPr id="5735" name="Shape 5735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judo</a:t>
            </a:r>
          </a:p>
        </p:txBody>
      </p:sp>
      <p:sp>
        <p:nvSpPr>
          <p:cNvPr id="5736" name="Shape 5736"/>
          <p:cNvSpPr txBox="1"/>
          <p:nvPr/>
        </p:nvSpPr>
        <p:spPr>
          <a:xfrm>
            <a:off x="3771900" y="55419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desportos ao ar livre</a:t>
            </a:r>
          </a:p>
        </p:txBody>
      </p:sp>
      <p:sp>
        <p:nvSpPr>
          <p:cNvPr id="5737" name="Shape 5737"/>
          <p:cNvSpPr txBox="1"/>
          <p:nvPr/>
        </p:nvSpPr>
        <p:spPr>
          <a:xfrm>
            <a:off x="19812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desportos</a:t>
            </a:r>
          </a:p>
        </p:txBody>
      </p:sp>
      <p:pic>
        <p:nvPicPr>
          <p:cNvPr id="5738" name="Shape 57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9025" y="1941511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9" name="Shape 57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1461" y="1727200"/>
            <a:ext cx="655636" cy="65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0" name="Shape 57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54225" y="1720850"/>
            <a:ext cx="538161" cy="538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1" name="Shape 57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5561" y="1822450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2" name="Shape 57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9211" y="4460875"/>
            <a:ext cx="931861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3" name="Shape 57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91200" y="434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4" name="Shape 57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91000" y="4460875"/>
            <a:ext cx="796924" cy="7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5" name="Shape 57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2836" y="4440237"/>
            <a:ext cx="817561" cy="81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6" name="Shape 57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9750" y="4529137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7" name="Shape 57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5137" y="5826125"/>
            <a:ext cx="808037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8" name="Shape 57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16211" y="5715000"/>
            <a:ext cx="788986" cy="78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9" name="Shape 57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9950" y="5826125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0" name="Shape 57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79887" y="1820861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1" name="Shape 57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614611" y="3317875"/>
            <a:ext cx="852487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2" name="Shape 575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8511" y="30861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3" name="Shape 575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1000" y="3208336"/>
            <a:ext cx="801686" cy="80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4" name="Shape 575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57875" y="3114675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5" name="Shape 57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1437" y="5872162"/>
            <a:ext cx="814386" cy="81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6" name="Shape 575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49950" y="17907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7" name="Shape 575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9750" y="3114675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8" name="Shape 575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75561" y="3086100"/>
            <a:ext cx="923924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9" name="Shape 575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65350" y="5738812"/>
            <a:ext cx="915986" cy="91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763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4" name="Shape 5764"/>
          <p:cNvSpPr/>
          <p:nvPr/>
        </p:nvSpPr>
        <p:spPr>
          <a:xfrm>
            <a:off x="19812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5" name="Shape 5765"/>
          <p:cNvSpPr/>
          <p:nvPr/>
        </p:nvSpPr>
        <p:spPr>
          <a:xfrm>
            <a:off x="19812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6" name="Shape 5766"/>
          <p:cNvSpPr/>
          <p:nvPr/>
        </p:nvSpPr>
        <p:spPr>
          <a:xfrm>
            <a:off x="19812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7" name="Shape 5767"/>
          <p:cNvSpPr/>
          <p:nvPr/>
        </p:nvSpPr>
        <p:spPr>
          <a:xfrm>
            <a:off x="37719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8" name="Shape 5768"/>
          <p:cNvSpPr/>
          <p:nvPr/>
        </p:nvSpPr>
        <p:spPr>
          <a:xfrm>
            <a:off x="5562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9" name="Shape 5769"/>
          <p:cNvSpPr/>
          <p:nvPr/>
        </p:nvSpPr>
        <p:spPr>
          <a:xfrm>
            <a:off x="5562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0" name="Shape 5770"/>
          <p:cNvSpPr/>
          <p:nvPr/>
        </p:nvSpPr>
        <p:spPr>
          <a:xfrm>
            <a:off x="37719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1" name="Shape 5771"/>
          <p:cNvSpPr/>
          <p:nvPr/>
        </p:nvSpPr>
        <p:spPr>
          <a:xfrm>
            <a:off x="5562600" y="284797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2" name="Shape 5772"/>
          <p:cNvSpPr/>
          <p:nvPr/>
        </p:nvSpPr>
        <p:spPr>
          <a:xfrm>
            <a:off x="1778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3" name="Shape 5773"/>
          <p:cNvSpPr/>
          <p:nvPr/>
        </p:nvSpPr>
        <p:spPr>
          <a:xfrm>
            <a:off x="1778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4" name="Shape 5774"/>
          <p:cNvSpPr/>
          <p:nvPr/>
        </p:nvSpPr>
        <p:spPr>
          <a:xfrm>
            <a:off x="1981200" y="55626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5" name="Shape 5775"/>
          <p:cNvSpPr/>
          <p:nvPr/>
        </p:nvSpPr>
        <p:spPr>
          <a:xfrm>
            <a:off x="37719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6" name="Shape 5776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7" name="Shape 5777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5778" name="Shape 5778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0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9" name="Shape 5779"/>
          <p:cNvSpPr/>
          <p:nvPr/>
        </p:nvSpPr>
        <p:spPr>
          <a:xfrm>
            <a:off x="1778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0" name="Shape 5780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0" baseline="0" i="0" lang="en-US" sz="39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81" name="Shape 5781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2" name="Shape 578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783" name="Shape 578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4" name="Shape 5784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785" name="Shape 578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 </a:t>
            </a:r>
          </a:p>
        </p:txBody>
      </p:sp>
      <p:sp>
        <p:nvSpPr>
          <p:cNvPr id="5786" name="Shape 5786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787" name="Shape 5787"/>
          <p:cNvSpPr txBox="1"/>
          <p:nvPr/>
        </p:nvSpPr>
        <p:spPr>
          <a:xfrm>
            <a:off x="19812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minhas fotos</a:t>
            </a:r>
          </a:p>
        </p:txBody>
      </p:sp>
      <p:sp>
        <p:nvSpPr>
          <p:cNvPr id="5788" name="Shape 5788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</a:t>
            </a:r>
          </a:p>
        </p:txBody>
      </p:sp>
      <p:sp>
        <p:nvSpPr>
          <p:cNvPr id="5789" name="Shape 5789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Eu quero</a:t>
            </a:r>
          </a:p>
        </p:txBody>
      </p:sp>
      <p:pic>
        <p:nvPicPr>
          <p:cNvPr id="5790" name="Shape 57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1" name="Shape 57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2" name="Shape 5792"/>
          <p:cNvSpPr txBox="1"/>
          <p:nvPr/>
        </p:nvSpPr>
        <p:spPr>
          <a:xfrm>
            <a:off x="73406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5793" name="Shape 579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94" name="Shape 5794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Telefone</a:t>
            </a:r>
          </a:p>
        </p:txBody>
      </p:sp>
      <p:pic>
        <p:nvPicPr>
          <p:cNvPr id="5795" name="Shape 57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7636" y="1781175"/>
            <a:ext cx="779462" cy="779462"/>
          </a:xfrm>
          <a:prstGeom prst="rect">
            <a:avLst/>
          </a:prstGeom>
          <a:noFill/>
          <a:ln>
            <a:noFill/>
          </a:ln>
        </p:spPr>
      </p:pic>
      <p:sp>
        <p:nvSpPr>
          <p:cNvPr id="5796" name="Shape 5796"/>
          <p:cNvSpPr/>
          <p:nvPr/>
        </p:nvSpPr>
        <p:spPr>
          <a:xfrm>
            <a:off x="1524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AC09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7" name="Shape 5797"/>
          <p:cNvSpPr txBox="1"/>
          <p:nvPr/>
        </p:nvSpPr>
        <p:spPr>
          <a:xfrm>
            <a:off x="152400" y="55419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minhas histórias</a:t>
            </a:r>
          </a:p>
        </p:txBody>
      </p:sp>
      <p:pic>
        <p:nvPicPr>
          <p:cNvPr id="5798" name="Shape 5798"/>
          <p:cNvPicPr preferRelativeResize="0"/>
          <p:nvPr/>
        </p:nvPicPr>
        <p:blipFill rotWithShape="1">
          <a:blip r:embed="rId7">
            <a:alphaModFix/>
          </a:blip>
          <a:srcRect b="32362" l="18827" r="23700" t="30748"/>
          <a:stretch/>
        </p:blipFill>
        <p:spPr>
          <a:xfrm>
            <a:off x="381000" y="6135687"/>
            <a:ext cx="1125536" cy="58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9" name="Shape 57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3787" y="5562600"/>
            <a:ext cx="708024" cy="708024"/>
          </a:xfrm>
          <a:prstGeom prst="rect">
            <a:avLst/>
          </a:prstGeom>
          <a:noFill/>
          <a:ln>
            <a:noFill/>
          </a:ln>
        </p:spPr>
      </p:pic>
      <p:sp>
        <p:nvSpPr>
          <p:cNvPr id="5800" name="Shape 580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1" name="Shape 580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2" name="Shape 5802"/>
          <p:cNvSpPr txBox="1"/>
          <p:nvPr/>
        </p:nvSpPr>
        <p:spPr>
          <a:xfrm>
            <a:off x="7340600" y="284797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Aumentar o volume</a:t>
            </a:r>
          </a:p>
        </p:txBody>
      </p:sp>
      <p:sp>
        <p:nvSpPr>
          <p:cNvPr id="5803" name="Shape 5803"/>
          <p:cNvSpPr txBox="1"/>
          <p:nvPr/>
        </p:nvSpPr>
        <p:spPr>
          <a:xfrm>
            <a:off x="7340600" y="4170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Baixar o volume</a:t>
            </a:r>
          </a:p>
        </p:txBody>
      </p:sp>
      <p:sp>
        <p:nvSpPr>
          <p:cNvPr id="5804" name="Shape 5804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Televisão</a:t>
            </a:r>
          </a:p>
        </p:txBody>
      </p:sp>
      <p:sp>
        <p:nvSpPr>
          <p:cNvPr id="5805" name="Shape 5805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DVD</a:t>
            </a:r>
          </a:p>
        </p:txBody>
      </p:sp>
      <p:sp>
        <p:nvSpPr>
          <p:cNvPr id="5806" name="Shape 5806"/>
          <p:cNvSpPr txBox="1"/>
          <p:nvPr/>
        </p:nvSpPr>
        <p:spPr>
          <a:xfrm>
            <a:off x="177800" y="41910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Comando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807" name="Shape 58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319405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8" name="Shape 58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1781175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9" name="Shape 58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5912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0" name="Shape 5810"/>
          <p:cNvPicPr preferRelativeResize="0"/>
          <p:nvPr/>
        </p:nvPicPr>
        <p:blipFill rotWithShape="1">
          <a:blip r:embed="rId12">
            <a:alphaModFix/>
          </a:blip>
          <a:srcRect b="41899" l="0" r="1541" t="0"/>
          <a:stretch/>
        </p:blipFill>
        <p:spPr>
          <a:xfrm>
            <a:off x="4000500" y="3144836"/>
            <a:ext cx="1257299" cy="74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1" name="Shape 58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32050" y="1792286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2" name="Shape 58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0225" y="4449762"/>
            <a:ext cx="808037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3" name="Shape 58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3200400"/>
            <a:ext cx="822324" cy="8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4" name="Shape 58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4511675"/>
            <a:ext cx="822324" cy="822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5" name="Shape 5815"/>
          <p:cNvCxnSpPr/>
          <p:nvPr/>
        </p:nvCxnSpPr>
        <p:spPr>
          <a:xfrm rot="-5400000">
            <a:off x="8201799" y="3536224"/>
            <a:ext cx="692100" cy="1500"/>
          </a:xfrm>
          <a:prstGeom prst="bentConnector3">
            <a:avLst>
              <a:gd fmla="val 10784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816" name="Shape 5816"/>
          <p:cNvCxnSpPr/>
          <p:nvPr/>
        </p:nvCxnSpPr>
        <p:spPr>
          <a:xfrm rot="5400000">
            <a:off x="8188262" y="4849799"/>
            <a:ext cx="717599" cy="9599"/>
          </a:xfrm>
          <a:prstGeom prst="bentConnector3">
            <a:avLst>
              <a:gd fmla="val 1079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817" name="Shape 5817"/>
          <p:cNvPicPr preferRelativeResize="0"/>
          <p:nvPr/>
        </p:nvPicPr>
        <p:blipFill rotWithShape="1">
          <a:blip r:embed="rId16">
            <a:alphaModFix/>
          </a:blip>
          <a:srcRect b="0" l="0" r="45581" t="0"/>
          <a:stretch/>
        </p:blipFill>
        <p:spPr>
          <a:xfrm>
            <a:off x="304800" y="3038475"/>
            <a:ext cx="520700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8" name="Shape 5818"/>
          <p:cNvPicPr preferRelativeResize="0"/>
          <p:nvPr/>
        </p:nvPicPr>
        <p:blipFill rotWithShape="1">
          <a:blip r:embed="rId17">
            <a:alphaModFix/>
          </a:blip>
          <a:srcRect b="55047" l="60551" r="0" t="0"/>
          <a:stretch/>
        </p:blipFill>
        <p:spPr>
          <a:xfrm>
            <a:off x="825500" y="3030536"/>
            <a:ext cx="825499" cy="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819" name="Shape 5819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823" name="Shape 5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4" name="Shape 5824"/>
          <p:cNvSpPr/>
          <p:nvPr/>
        </p:nvSpPr>
        <p:spPr>
          <a:xfrm>
            <a:off x="7391400" y="1503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5" name="Shape 5825"/>
          <p:cNvSpPr/>
          <p:nvPr/>
        </p:nvSpPr>
        <p:spPr>
          <a:xfrm>
            <a:off x="3810000" y="2854325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6" name="Shape 5826"/>
          <p:cNvSpPr/>
          <p:nvPr/>
        </p:nvSpPr>
        <p:spPr>
          <a:xfrm>
            <a:off x="1981200" y="2835275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7" name="Shape 5827"/>
          <p:cNvSpPr txBox="1"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828" name="Shape 5828"/>
          <p:cNvSpPr/>
          <p:nvPr/>
        </p:nvSpPr>
        <p:spPr>
          <a:xfrm>
            <a:off x="5600700" y="2854325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9" name="Shape 5829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0" name="Shape 5830"/>
          <p:cNvSpPr/>
          <p:nvPr/>
        </p:nvSpPr>
        <p:spPr>
          <a:xfrm>
            <a:off x="3810000" y="55419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1" name="Shape 5831"/>
          <p:cNvSpPr/>
          <p:nvPr/>
        </p:nvSpPr>
        <p:spPr>
          <a:xfrm>
            <a:off x="5600700" y="55419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2" name="Shape 5832"/>
          <p:cNvSpPr/>
          <p:nvPr/>
        </p:nvSpPr>
        <p:spPr>
          <a:xfrm>
            <a:off x="7380286" y="55419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3" name="Shape 5833"/>
          <p:cNvSpPr/>
          <p:nvPr/>
        </p:nvSpPr>
        <p:spPr>
          <a:xfrm>
            <a:off x="1981200" y="4170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4" name="Shape 5834"/>
          <p:cNvSpPr/>
          <p:nvPr/>
        </p:nvSpPr>
        <p:spPr>
          <a:xfrm>
            <a:off x="3810000" y="1503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5" name="Shape 5835"/>
          <p:cNvSpPr/>
          <p:nvPr/>
        </p:nvSpPr>
        <p:spPr>
          <a:xfrm>
            <a:off x="3810000" y="4170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6" name="Shape 5836"/>
          <p:cNvSpPr/>
          <p:nvPr/>
        </p:nvSpPr>
        <p:spPr>
          <a:xfrm>
            <a:off x="5600700" y="1503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7" name="Shape 5837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8" name="Shape 5838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839" name="Shape 5839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0" name="Shape 5840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841" name="Shape 5841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 </a:t>
            </a:r>
          </a:p>
        </p:txBody>
      </p:sp>
      <p:sp>
        <p:nvSpPr>
          <p:cNvPr id="5842" name="Shape 5842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843" name="Shape 5843"/>
          <p:cNvSpPr txBox="1"/>
          <p:nvPr/>
        </p:nvSpPr>
        <p:spPr>
          <a:xfrm>
            <a:off x="19812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5844" name="Shape 5844"/>
          <p:cNvSpPr txBox="1"/>
          <p:nvPr/>
        </p:nvSpPr>
        <p:spPr>
          <a:xfrm>
            <a:off x="38100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5845" name="Shape 5845"/>
          <p:cNvSpPr txBox="1"/>
          <p:nvPr/>
        </p:nvSpPr>
        <p:spPr>
          <a:xfrm>
            <a:off x="56007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5846" name="Shape 5846"/>
          <p:cNvSpPr txBox="1"/>
          <p:nvPr/>
        </p:nvSpPr>
        <p:spPr>
          <a:xfrm>
            <a:off x="1981200" y="2951161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5847" name="Shape 5847"/>
          <p:cNvSpPr txBox="1"/>
          <p:nvPr/>
        </p:nvSpPr>
        <p:spPr>
          <a:xfrm>
            <a:off x="3810000" y="290830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5848" name="Shape 5848"/>
          <p:cNvSpPr txBox="1"/>
          <p:nvPr/>
        </p:nvSpPr>
        <p:spPr>
          <a:xfrm>
            <a:off x="5600700" y="290830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5849" name="Shape 5849"/>
          <p:cNvSpPr txBox="1"/>
          <p:nvPr/>
        </p:nvSpPr>
        <p:spPr>
          <a:xfrm>
            <a:off x="1981200" y="4243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5850" name="Shape 5850"/>
          <p:cNvSpPr txBox="1"/>
          <p:nvPr/>
        </p:nvSpPr>
        <p:spPr>
          <a:xfrm>
            <a:off x="3810000" y="4251325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5851" name="Shape 5851"/>
          <p:cNvSpPr txBox="1"/>
          <p:nvPr/>
        </p:nvSpPr>
        <p:spPr>
          <a:xfrm>
            <a:off x="3810000" y="5594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5852" name="Shape 58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3" name="Shape 58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Shape 5854"/>
          <p:cNvSpPr txBox="1"/>
          <p:nvPr/>
        </p:nvSpPr>
        <p:spPr>
          <a:xfrm>
            <a:off x="5600700" y="4170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855" name="Shape 5855"/>
          <p:cNvSpPr txBox="1"/>
          <p:nvPr/>
        </p:nvSpPr>
        <p:spPr>
          <a:xfrm>
            <a:off x="5600700" y="4322762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5856" name="Shape 5856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857" name="Shape 5857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8" name="Shape 5858"/>
          <p:cNvSpPr/>
          <p:nvPr/>
        </p:nvSpPr>
        <p:spPr>
          <a:xfrm>
            <a:off x="152400" y="4198937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9" name="Shape 5859"/>
          <p:cNvSpPr txBox="1"/>
          <p:nvPr/>
        </p:nvSpPr>
        <p:spPr>
          <a:xfrm>
            <a:off x="152400" y="4198937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Aumentar o volume da TV</a:t>
            </a:r>
          </a:p>
        </p:txBody>
      </p:sp>
      <p:sp>
        <p:nvSpPr>
          <p:cNvPr id="5860" name="Shape 5860"/>
          <p:cNvSpPr txBox="1"/>
          <p:nvPr/>
        </p:nvSpPr>
        <p:spPr>
          <a:xfrm>
            <a:off x="152400" y="5521325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Diminuir o volume da TV</a:t>
            </a:r>
          </a:p>
        </p:txBody>
      </p:sp>
      <p:pic>
        <p:nvPicPr>
          <p:cNvPr id="5861" name="Shape 58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4551362"/>
            <a:ext cx="822324" cy="8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2" name="Shape 58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637"/>
            <a:ext cx="822324" cy="822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3" name="Shape 5863"/>
          <p:cNvCxnSpPr/>
          <p:nvPr/>
        </p:nvCxnSpPr>
        <p:spPr>
          <a:xfrm rot="-5400000">
            <a:off x="1098637" y="4989474"/>
            <a:ext cx="692100" cy="3299"/>
          </a:xfrm>
          <a:prstGeom prst="bentConnector3">
            <a:avLst>
              <a:gd fmla="val 10784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864" name="Shape 5864"/>
          <p:cNvCxnSpPr/>
          <p:nvPr/>
        </p:nvCxnSpPr>
        <p:spPr>
          <a:xfrm rot="5400000">
            <a:off x="1087374" y="6343637"/>
            <a:ext cx="717599" cy="9599"/>
          </a:xfrm>
          <a:prstGeom prst="bentConnector3">
            <a:avLst>
              <a:gd fmla="val 1079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865" name="Shape 58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1965325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6" name="Shape 5866"/>
          <p:cNvSpPr txBox="1"/>
          <p:nvPr/>
        </p:nvSpPr>
        <p:spPr>
          <a:xfrm>
            <a:off x="7391400" y="1503362"/>
            <a:ext cx="1600199" cy="82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ligada/desliga-da</a:t>
            </a:r>
          </a:p>
        </p:txBody>
      </p:sp>
      <p:pic>
        <p:nvPicPr>
          <p:cNvPr id="5867" name="Shape 58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400" y="5943600"/>
            <a:ext cx="7048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Shape 5868"/>
          <p:cNvSpPr txBox="1"/>
          <p:nvPr/>
        </p:nvSpPr>
        <p:spPr>
          <a:xfrm>
            <a:off x="1981200" y="554355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sem som</a:t>
            </a:r>
          </a:p>
        </p:txBody>
      </p:sp>
      <p:sp>
        <p:nvSpPr>
          <p:cNvPr id="5869" name="Shape 5869"/>
          <p:cNvSpPr/>
          <p:nvPr/>
        </p:nvSpPr>
        <p:spPr>
          <a:xfrm>
            <a:off x="152400" y="2835275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0" name="Shape 5870"/>
          <p:cNvSpPr/>
          <p:nvPr/>
        </p:nvSpPr>
        <p:spPr>
          <a:xfrm>
            <a:off x="7391400" y="4170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1" name="Shape 5871"/>
          <p:cNvSpPr/>
          <p:nvPr/>
        </p:nvSpPr>
        <p:spPr>
          <a:xfrm>
            <a:off x="7391400" y="2835275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2" name="Shape 5872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83" name="Shape 58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Shape 584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37719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de banana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5562600" y="15033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de morango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73406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de chocolate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2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8" name="Shape 588"/>
          <p:cNvSpPr txBox="1"/>
          <p:nvPr/>
        </p:nvSpPr>
        <p:spPr>
          <a:xfrm>
            <a:off x="7340600" y="28622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7340600" y="55626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152400" y="28479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598" name="Shape 5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2112" y="170815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1450" y="1828800"/>
            <a:ext cx="833436" cy="83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9012" y="1905000"/>
            <a:ext cx="712786" cy="7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803400"/>
            <a:ext cx="817561" cy="81756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876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Shape 5877"/>
          <p:cNvSpPr/>
          <p:nvPr/>
        </p:nvSpPr>
        <p:spPr>
          <a:xfrm>
            <a:off x="7391400" y="2819400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8" name="Shape 5878"/>
          <p:cNvSpPr/>
          <p:nvPr/>
        </p:nvSpPr>
        <p:spPr>
          <a:xfrm>
            <a:off x="7380286" y="4170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9" name="Shape 5879"/>
          <p:cNvSpPr/>
          <p:nvPr/>
        </p:nvSpPr>
        <p:spPr>
          <a:xfrm>
            <a:off x="7391400" y="15033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0" name="Shape 5880"/>
          <p:cNvSpPr/>
          <p:nvPr/>
        </p:nvSpPr>
        <p:spPr>
          <a:xfrm>
            <a:off x="1955800" y="5562600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1" name="Shape 5881"/>
          <p:cNvSpPr/>
          <p:nvPr/>
        </p:nvSpPr>
        <p:spPr>
          <a:xfrm>
            <a:off x="7380286" y="5541962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2" name="Shape 5882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3" name="Shape 5883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884" name="Shape 5884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5" name="Shape 5885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886" name="Shape 5886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 </a:t>
            </a:r>
          </a:p>
        </p:txBody>
      </p:sp>
      <p:sp>
        <p:nvSpPr>
          <p:cNvPr id="5887" name="Shape 5887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888" name="Shape 5888"/>
          <p:cNvSpPr txBox="1"/>
          <p:nvPr/>
        </p:nvSpPr>
        <p:spPr>
          <a:xfrm>
            <a:off x="38100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5889" name="Shape 5889"/>
          <p:cNvSpPr txBox="1"/>
          <p:nvPr/>
        </p:nvSpPr>
        <p:spPr>
          <a:xfrm>
            <a:off x="56007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5890" name="Shape 5890"/>
          <p:cNvSpPr txBox="1"/>
          <p:nvPr/>
        </p:nvSpPr>
        <p:spPr>
          <a:xfrm>
            <a:off x="1981200" y="2951161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5891" name="Shape 5891"/>
          <p:cNvSpPr txBox="1"/>
          <p:nvPr/>
        </p:nvSpPr>
        <p:spPr>
          <a:xfrm>
            <a:off x="3810000" y="5594350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5892" name="Shape 58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3" name="Shape 58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4" name="Shape 5894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5" name="Shape 5895"/>
          <p:cNvSpPr/>
          <p:nvPr/>
        </p:nvSpPr>
        <p:spPr>
          <a:xfrm>
            <a:off x="5562600" y="5562600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6" name="Shape 5896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7" name="Shape 5897"/>
          <p:cNvSpPr/>
          <p:nvPr/>
        </p:nvSpPr>
        <p:spPr>
          <a:xfrm>
            <a:off x="152400" y="4198937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8" name="Shape 5898"/>
          <p:cNvSpPr txBox="1"/>
          <p:nvPr/>
        </p:nvSpPr>
        <p:spPr>
          <a:xfrm>
            <a:off x="152400" y="4198937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Aumentar o volume do MP3</a:t>
            </a:r>
          </a:p>
        </p:txBody>
      </p:sp>
      <p:sp>
        <p:nvSpPr>
          <p:cNvPr id="5899" name="Shape 5899"/>
          <p:cNvSpPr txBox="1"/>
          <p:nvPr/>
        </p:nvSpPr>
        <p:spPr>
          <a:xfrm>
            <a:off x="152400" y="5541962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Diminuir o volume do MP3</a:t>
            </a:r>
          </a:p>
        </p:txBody>
      </p:sp>
      <p:pic>
        <p:nvPicPr>
          <p:cNvPr id="5900" name="Shape 59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362"/>
            <a:ext cx="822324" cy="8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Shape 59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637"/>
            <a:ext cx="822324" cy="822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2" name="Shape 5902"/>
          <p:cNvCxnSpPr/>
          <p:nvPr/>
        </p:nvCxnSpPr>
        <p:spPr>
          <a:xfrm rot="-5400000">
            <a:off x="1013599" y="4990374"/>
            <a:ext cx="692100" cy="1500"/>
          </a:xfrm>
          <a:prstGeom prst="bentConnector3">
            <a:avLst>
              <a:gd fmla="val 10784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903" name="Shape 5903"/>
          <p:cNvCxnSpPr/>
          <p:nvPr/>
        </p:nvCxnSpPr>
        <p:spPr>
          <a:xfrm rot="5400000">
            <a:off x="996887" y="6343637"/>
            <a:ext cx="717599" cy="9599"/>
          </a:xfrm>
          <a:prstGeom prst="bentConnector3">
            <a:avLst>
              <a:gd fmla="val 1079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904" name="Shape 59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750" y="581025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5" name="Shape 5905"/>
          <p:cNvSpPr txBox="1"/>
          <p:nvPr/>
        </p:nvSpPr>
        <p:spPr>
          <a:xfrm>
            <a:off x="19558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Sem som</a:t>
            </a:r>
          </a:p>
        </p:txBody>
      </p:sp>
      <p:sp>
        <p:nvSpPr>
          <p:cNvPr id="5906" name="Shape 5906"/>
          <p:cNvSpPr txBox="1"/>
          <p:nvPr/>
        </p:nvSpPr>
        <p:spPr>
          <a:xfrm>
            <a:off x="7391400" y="1503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Pausa/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reproduzir</a:t>
            </a:r>
          </a:p>
        </p:txBody>
      </p:sp>
      <p:sp>
        <p:nvSpPr>
          <p:cNvPr id="5907" name="Shape 5907"/>
          <p:cNvSpPr/>
          <p:nvPr/>
        </p:nvSpPr>
        <p:spPr>
          <a:xfrm rot="5400000">
            <a:off x="7749380" y="2018505"/>
            <a:ext cx="827086" cy="774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8" name="Shape 5908"/>
          <p:cNvSpPr/>
          <p:nvPr/>
        </p:nvSpPr>
        <p:spPr>
          <a:xfrm>
            <a:off x="6019800" y="5888037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9" name="Shape 5909"/>
          <p:cNvSpPr txBox="1"/>
          <p:nvPr/>
        </p:nvSpPr>
        <p:spPr>
          <a:xfrm>
            <a:off x="5562600" y="55626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Faixa anterior</a:t>
            </a:r>
          </a:p>
        </p:txBody>
      </p:sp>
      <p:sp>
        <p:nvSpPr>
          <p:cNvPr id="5910" name="Shape 5910"/>
          <p:cNvSpPr txBox="1"/>
          <p:nvPr/>
        </p:nvSpPr>
        <p:spPr>
          <a:xfrm>
            <a:off x="7391400" y="55419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Faixa seguinte</a:t>
            </a:r>
          </a:p>
        </p:txBody>
      </p:sp>
      <p:sp>
        <p:nvSpPr>
          <p:cNvPr id="5911" name="Shape 5911"/>
          <p:cNvSpPr/>
          <p:nvPr/>
        </p:nvSpPr>
        <p:spPr>
          <a:xfrm>
            <a:off x="7772400" y="5867400"/>
            <a:ext cx="7747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31" y="60000"/>
                </a:moveTo>
                <a:lnTo>
                  <a:pt x="15737" y="15000"/>
                </a:lnTo>
                <a:lnTo>
                  <a:pt x="15737" y="105000"/>
                </a:lnTo>
                <a:close/>
                <a:moveTo>
                  <a:pt x="93196" y="15000"/>
                </a:moveTo>
                <a:lnTo>
                  <a:pt x="104262" y="15000"/>
                </a:lnTo>
                <a:lnTo>
                  <a:pt x="104262" y="105000"/>
                </a:lnTo>
                <a:lnTo>
                  <a:pt x="93196" y="105000"/>
                </a:lnTo>
                <a:close/>
              </a:path>
              <a:path extrusionOk="0" fill="darken" h="120000" w="120000">
                <a:moveTo>
                  <a:pt x="82131" y="60000"/>
                </a:moveTo>
                <a:lnTo>
                  <a:pt x="15737" y="15000"/>
                </a:lnTo>
                <a:lnTo>
                  <a:pt x="15737" y="105000"/>
                </a:lnTo>
                <a:close/>
                <a:moveTo>
                  <a:pt x="93196" y="15000"/>
                </a:moveTo>
                <a:lnTo>
                  <a:pt x="104262" y="15000"/>
                </a:lnTo>
                <a:lnTo>
                  <a:pt x="104262" y="105000"/>
                </a:lnTo>
                <a:lnTo>
                  <a:pt x="93196" y="105000"/>
                </a:lnTo>
                <a:close/>
              </a:path>
              <a:path extrusionOk="0" fill="none" h="120000" w="120000">
                <a:moveTo>
                  <a:pt x="82131" y="60000"/>
                </a:moveTo>
                <a:lnTo>
                  <a:pt x="15737" y="105000"/>
                </a:lnTo>
                <a:lnTo>
                  <a:pt x="15737" y="15000"/>
                </a:lnTo>
                <a:close/>
                <a:moveTo>
                  <a:pt x="93196" y="15000"/>
                </a:moveTo>
                <a:lnTo>
                  <a:pt x="104262" y="15000"/>
                </a:lnTo>
                <a:lnTo>
                  <a:pt x="104262" y="105000"/>
                </a:lnTo>
                <a:lnTo>
                  <a:pt x="93196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2" name="Shape 5912"/>
          <p:cNvSpPr/>
          <p:nvPr/>
        </p:nvSpPr>
        <p:spPr>
          <a:xfrm>
            <a:off x="152400" y="284797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3" name="Shape 5913"/>
          <p:cNvSpPr txBox="1"/>
          <p:nvPr/>
        </p:nvSpPr>
        <p:spPr>
          <a:xfrm>
            <a:off x="152400" y="2855911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Os meus albuns</a:t>
            </a:r>
          </a:p>
        </p:txBody>
      </p:sp>
      <p:sp>
        <p:nvSpPr>
          <p:cNvPr id="5914" name="Shape 5914"/>
          <p:cNvSpPr/>
          <p:nvPr/>
        </p:nvSpPr>
        <p:spPr>
          <a:xfrm>
            <a:off x="3771900" y="5562600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5" name="Shape 5915"/>
          <p:cNvCxnSpPr/>
          <p:nvPr/>
        </p:nvCxnSpPr>
        <p:spPr>
          <a:xfrm>
            <a:off x="4038600" y="6126162"/>
            <a:ext cx="1068299" cy="437999"/>
          </a:xfrm>
          <a:prstGeom prst="bentConnector3">
            <a:avLst>
              <a:gd fmla="val 10797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916" name="Shape 5916"/>
          <p:cNvCxnSpPr/>
          <p:nvPr/>
        </p:nvCxnSpPr>
        <p:spPr>
          <a:xfrm flipH="1" rot="10800000">
            <a:off x="4038600" y="6108699"/>
            <a:ext cx="1068299" cy="457200"/>
          </a:xfrm>
          <a:prstGeom prst="bentConnector3">
            <a:avLst>
              <a:gd fmla="val 10797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5917" name="Shape 5917"/>
          <p:cNvSpPr txBox="1"/>
          <p:nvPr/>
        </p:nvSpPr>
        <p:spPr>
          <a:xfrm>
            <a:off x="3810000" y="5526087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Reprodução aleatória</a:t>
            </a:r>
          </a:p>
        </p:txBody>
      </p:sp>
      <p:sp>
        <p:nvSpPr>
          <p:cNvPr id="5918" name="Shape 5918"/>
          <p:cNvSpPr/>
          <p:nvPr/>
        </p:nvSpPr>
        <p:spPr>
          <a:xfrm>
            <a:off x="1955800" y="1503362"/>
            <a:ext cx="5206999" cy="3830636"/>
          </a:xfrm>
          <a:prstGeom prst="rect">
            <a:avLst/>
          </a:prstGeom>
          <a:noFill/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9" name="Shape 59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0" y="3286125"/>
            <a:ext cx="747711" cy="7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0" name="Shape 59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800" y="3346450"/>
            <a:ext cx="68579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924" name="Shape 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5" name="Shape 5925"/>
          <p:cNvSpPr/>
          <p:nvPr/>
        </p:nvSpPr>
        <p:spPr>
          <a:xfrm>
            <a:off x="3771900" y="5564187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6" name="Shape 5926"/>
          <p:cNvSpPr/>
          <p:nvPr/>
        </p:nvSpPr>
        <p:spPr>
          <a:xfrm>
            <a:off x="1955800" y="5562600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7" name="Shape 5927"/>
          <p:cNvSpPr/>
          <p:nvPr/>
        </p:nvSpPr>
        <p:spPr>
          <a:xfrm>
            <a:off x="7315200" y="5562600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8" name="Shape 5928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9" name="Shape 5929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930" name="Shape 5930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1" name="Shape 5931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932" name="Shape 5932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 </a:t>
            </a:r>
          </a:p>
        </p:txBody>
      </p:sp>
      <p:sp>
        <p:nvSpPr>
          <p:cNvPr id="5933" name="Shape 5933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934" name="Shape 5934"/>
          <p:cNvSpPr txBox="1"/>
          <p:nvPr/>
        </p:nvSpPr>
        <p:spPr>
          <a:xfrm>
            <a:off x="38100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5935" name="Shape 5935"/>
          <p:cNvSpPr txBox="1"/>
          <p:nvPr/>
        </p:nvSpPr>
        <p:spPr>
          <a:xfrm>
            <a:off x="56007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5936" name="Shape 5936"/>
          <p:cNvSpPr txBox="1"/>
          <p:nvPr/>
        </p:nvSpPr>
        <p:spPr>
          <a:xfrm>
            <a:off x="1981200" y="2951161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5937" name="Shape 59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8" name="Shape 59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9" name="Shape 5939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0" name="Shape 5940"/>
          <p:cNvSpPr/>
          <p:nvPr/>
        </p:nvSpPr>
        <p:spPr>
          <a:xfrm>
            <a:off x="5562600" y="5562600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1" name="Shape 5941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2" name="Shape 5942"/>
          <p:cNvSpPr/>
          <p:nvPr/>
        </p:nvSpPr>
        <p:spPr>
          <a:xfrm>
            <a:off x="152400" y="4198937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3" name="Shape 5943"/>
          <p:cNvSpPr txBox="1"/>
          <p:nvPr/>
        </p:nvSpPr>
        <p:spPr>
          <a:xfrm>
            <a:off x="152400" y="4198937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Aumentar o volume </a:t>
            </a:r>
          </a:p>
        </p:txBody>
      </p:sp>
      <p:sp>
        <p:nvSpPr>
          <p:cNvPr id="5944" name="Shape 5944"/>
          <p:cNvSpPr txBox="1"/>
          <p:nvPr/>
        </p:nvSpPr>
        <p:spPr>
          <a:xfrm>
            <a:off x="152400" y="5562600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Diminuir o volume</a:t>
            </a:r>
          </a:p>
        </p:txBody>
      </p:sp>
      <p:pic>
        <p:nvPicPr>
          <p:cNvPr id="5945" name="Shape 59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362"/>
            <a:ext cx="822324" cy="8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6" name="Shape 59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637"/>
            <a:ext cx="822324" cy="822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7" name="Shape 5947"/>
          <p:cNvCxnSpPr/>
          <p:nvPr/>
        </p:nvCxnSpPr>
        <p:spPr>
          <a:xfrm rot="-5400000">
            <a:off x="1013599" y="4887186"/>
            <a:ext cx="692100" cy="1500"/>
          </a:xfrm>
          <a:prstGeom prst="bentConnector3">
            <a:avLst>
              <a:gd fmla="val 1078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948" name="Shape 5948"/>
          <p:cNvCxnSpPr/>
          <p:nvPr/>
        </p:nvCxnSpPr>
        <p:spPr>
          <a:xfrm rot="5400000">
            <a:off x="1000062" y="6200762"/>
            <a:ext cx="717599" cy="9599"/>
          </a:xfrm>
          <a:prstGeom prst="bentConnector3">
            <a:avLst>
              <a:gd fmla="val 10793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949" name="Shape 59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750" y="5810250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0" name="Shape 5950"/>
          <p:cNvSpPr txBox="1"/>
          <p:nvPr/>
        </p:nvSpPr>
        <p:spPr>
          <a:xfrm>
            <a:off x="19558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sem som</a:t>
            </a:r>
          </a:p>
        </p:txBody>
      </p:sp>
      <p:sp>
        <p:nvSpPr>
          <p:cNvPr id="5951" name="Shape 5951"/>
          <p:cNvSpPr txBox="1"/>
          <p:nvPr/>
        </p:nvSpPr>
        <p:spPr>
          <a:xfrm>
            <a:off x="3771900" y="5562600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Pausa/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reproduzir</a:t>
            </a:r>
          </a:p>
        </p:txBody>
      </p:sp>
      <p:sp>
        <p:nvSpPr>
          <p:cNvPr id="5952" name="Shape 5952"/>
          <p:cNvSpPr/>
          <p:nvPr/>
        </p:nvSpPr>
        <p:spPr>
          <a:xfrm rot="5400000">
            <a:off x="4170361" y="6022974"/>
            <a:ext cx="827086" cy="849312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3" name="Shape 5953"/>
          <p:cNvSpPr/>
          <p:nvPr/>
        </p:nvSpPr>
        <p:spPr>
          <a:xfrm>
            <a:off x="6019800" y="5888037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4" name="Shape 5954"/>
          <p:cNvSpPr txBox="1"/>
          <p:nvPr/>
        </p:nvSpPr>
        <p:spPr>
          <a:xfrm>
            <a:off x="5562600" y="5562600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Faixa anterior</a:t>
            </a:r>
          </a:p>
        </p:txBody>
      </p:sp>
      <p:sp>
        <p:nvSpPr>
          <p:cNvPr id="5955" name="Shape 5955"/>
          <p:cNvSpPr txBox="1"/>
          <p:nvPr/>
        </p:nvSpPr>
        <p:spPr>
          <a:xfrm>
            <a:off x="7315200" y="55419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Faixa seguinte</a:t>
            </a:r>
          </a:p>
        </p:txBody>
      </p:sp>
      <p:sp>
        <p:nvSpPr>
          <p:cNvPr id="5956" name="Shape 5956"/>
          <p:cNvSpPr/>
          <p:nvPr/>
        </p:nvSpPr>
        <p:spPr>
          <a:xfrm>
            <a:off x="7696200" y="5867400"/>
            <a:ext cx="7747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31" y="60000"/>
                </a:moveTo>
                <a:lnTo>
                  <a:pt x="15737" y="15000"/>
                </a:lnTo>
                <a:lnTo>
                  <a:pt x="15737" y="105000"/>
                </a:lnTo>
                <a:close/>
                <a:moveTo>
                  <a:pt x="93196" y="15000"/>
                </a:moveTo>
                <a:lnTo>
                  <a:pt x="104262" y="15000"/>
                </a:lnTo>
                <a:lnTo>
                  <a:pt x="104262" y="105000"/>
                </a:lnTo>
                <a:lnTo>
                  <a:pt x="93196" y="105000"/>
                </a:lnTo>
                <a:close/>
              </a:path>
              <a:path extrusionOk="0" fill="darken" h="120000" w="120000">
                <a:moveTo>
                  <a:pt x="82131" y="60000"/>
                </a:moveTo>
                <a:lnTo>
                  <a:pt x="15737" y="15000"/>
                </a:lnTo>
                <a:lnTo>
                  <a:pt x="15737" y="105000"/>
                </a:lnTo>
                <a:close/>
                <a:moveTo>
                  <a:pt x="93196" y="15000"/>
                </a:moveTo>
                <a:lnTo>
                  <a:pt x="104262" y="15000"/>
                </a:lnTo>
                <a:lnTo>
                  <a:pt x="104262" y="105000"/>
                </a:lnTo>
                <a:lnTo>
                  <a:pt x="93196" y="105000"/>
                </a:lnTo>
                <a:close/>
              </a:path>
              <a:path extrusionOk="0" fill="none" h="120000" w="120000">
                <a:moveTo>
                  <a:pt x="82131" y="60000"/>
                </a:moveTo>
                <a:lnTo>
                  <a:pt x="15737" y="105000"/>
                </a:lnTo>
                <a:lnTo>
                  <a:pt x="15737" y="15000"/>
                </a:lnTo>
                <a:close/>
                <a:moveTo>
                  <a:pt x="93196" y="15000"/>
                </a:moveTo>
                <a:lnTo>
                  <a:pt x="104262" y="15000"/>
                </a:lnTo>
                <a:lnTo>
                  <a:pt x="104262" y="105000"/>
                </a:lnTo>
                <a:lnTo>
                  <a:pt x="93196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7" name="Shape 5957"/>
          <p:cNvSpPr/>
          <p:nvPr/>
        </p:nvSpPr>
        <p:spPr>
          <a:xfrm>
            <a:off x="152400" y="284797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8" name="Shape 5958"/>
          <p:cNvSpPr txBox="1"/>
          <p:nvPr/>
        </p:nvSpPr>
        <p:spPr>
          <a:xfrm>
            <a:off x="152400" y="285591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Os meus DVD’s</a:t>
            </a:r>
          </a:p>
        </p:txBody>
      </p:sp>
      <p:sp>
        <p:nvSpPr>
          <p:cNvPr id="5959" name="Shape 5959"/>
          <p:cNvSpPr/>
          <p:nvPr/>
        </p:nvSpPr>
        <p:spPr>
          <a:xfrm>
            <a:off x="1955800" y="1503362"/>
            <a:ext cx="6983412" cy="3870324"/>
          </a:xfrm>
          <a:prstGeom prst="rect">
            <a:avLst/>
          </a:prstGeom>
          <a:noFill/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0" name="Shape 59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325" y="3194050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61" name="Shape 5961"/>
          <p:cNvSpPr/>
          <p:nvPr/>
        </p:nvSpPr>
        <p:spPr>
          <a:xfrm>
            <a:off x="56007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965" name="Shape 5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Shape 5966"/>
          <p:cNvSpPr/>
          <p:nvPr/>
        </p:nvSpPr>
        <p:spPr>
          <a:xfrm>
            <a:off x="19812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7" name="Shape 5967"/>
          <p:cNvSpPr/>
          <p:nvPr/>
        </p:nvSpPr>
        <p:spPr>
          <a:xfrm>
            <a:off x="19812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8" name="Shape 5968"/>
          <p:cNvSpPr/>
          <p:nvPr/>
        </p:nvSpPr>
        <p:spPr>
          <a:xfrm>
            <a:off x="19812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9" name="Shape 5969"/>
          <p:cNvSpPr/>
          <p:nvPr/>
        </p:nvSpPr>
        <p:spPr>
          <a:xfrm>
            <a:off x="37719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0" name="Shape 5970"/>
          <p:cNvSpPr/>
          <p:nvPr/>
        </p:nvSpPr>
        <p:spPr>
          <a:xfrm>
            <a:off x="5562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1" name="Shape 5971"/>
          <p:cNvSpPr/>
          <p:nvPr/>
        </p:nvSpPr>
        <p:spPr>
          <a:xfrm>
            <a:off x="5562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2" name="Shape 5972"/>
          <p:cNvSpPr/>
          <p:nvPr/>
        </p:nvSpPr>
        <p:spPr>
          <a:xfrm>
            <a:off x="37719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3" name="Shape 5973"/>
          <p:cNvSpPr/>
          <p:nvPr/>
        </p:nvSpPr>
        <p:spPr>
          <a:xfrm>
            <a:off x="5562600" y="284797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4" name="Shape 5974"/>
          <p:cNvSpPr/>
          <p:nvPr/>
        </p:nvSpPr>
        <p:spPr>
          <a:xfrm>
            <a:off x="1778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5" name="Shape 5975"/>
          <p:cNvSpPr/>
          <p:nvPr/>
        </p:nvSpPr>
        <p:spPr>
          <a:xfrm>
            <a:off x="1778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6" name="Shape 5976"/>
          <p:cNvSpPr/>
          <p:nvPr/>
        </p:nvSpPr>
        <p:spPr>
          <a:xfrm>
            <a:off x="1981200" y="55626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7" name="Shape 5977"/>
          <p:cNvSpPr/>
          <p:nvPr/>
        </p:nvSpPr>
        <p:spPr>
          <a:xfrm>
            <a:off x="37719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8" name="Shape 5978"/>
          <p:cNvSpPr/>
          <p:nvPr/>
        </p:nvSpPr>
        <p:spPr>
          <a:xfrm>
            <a:off x="73406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9" name="Shape 5979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5980" name="Shape 5980"/>
          <p:cNvSpPr/>
          <p:nvPr/>
        </p:nvSpPr>
        <p:spPr>
          <a:xfrm>
            <a:off x="7340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1" name="Shape 5981"/>
          <p:cNvSpPr/>
          <p:nvPr/>
        </p:nvSpPr>
        <p:spPr>
          <a:xfrm>
            <a:off x="177800" y="150971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2" name="Shape 5982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3" name="Shape 5983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4" name="Shape 598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5985" name="Shape 598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6" name="Shape 598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5987" name="Shape 598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Topo da página </a:t>
            </a:r>
          </a:p>
        </p:txBody>
      </p:sp>
      <p:sp>
        <p:nvSpPr>
          <p:cNvPr id="5988" name="Shape 598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5989" name="Shape 5989"/>
          <p:cNvSpPr txBox="1"/>
          <p:nvPr/>
        </p:nvSpPr>
        <p:spPr>
          <a:xfrm>
            <a:off x="1981200" y="1503362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Gostavas de ver as minhas fotos?</a:t>
            </a:r>
          </a:p>
        </p:txBody>
      </p:sp>
      <p:sp>
        <p:nvSpPr>
          <p:cNvPr id="5990" name="Shape 5990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2</a:t>
            </a:r>
          </a:p>
        </p:txBody>
      </p:sp>
      <p:sp>
        <p:nvSpPr>
          <p:cNvPr id="5991" name="Shape 5991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4</a:t>
            </a:r>
          </a:p>
        </p:txBody>
      </p:sp>
      <p:pic>
        <p:nvPicPr>
          <p:cNvPr id="5992" name="Shape 59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3" name="Shape 59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4" name="Shape 5994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995" name="Shape 5995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</a:t>
            </a:r>
          </a:p>
        </p:txBody>
      </p:sp>
      <p:sp>
        <p:nvSpPr>
          <p:cNvPr id="5996" name="Shape 5996"/>
          <p:cNvSpPr/>
          <p:nvPr/>
        </p:nvSpPr>
        <p:spPr>
          <a:xfrm>
            <a:off x="1524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7" name="Shape 5997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14</a:t>
            </a:r>
          </a:p>
        </p:txBody>
      </p:sp>
      <p:sp>
        <p:nvSpPr>
          <p:cNvPr id="5998" name="Shape 5998"/>
          <p:cNvSpPr txBox="1"/>
          <p:nvPr/>
        </p:nvSpPr>
        <p:spPr>
          <a:xfrm>
            <a:off x="7340600" y="28479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5999" name="Shape 5999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000" name="Shape 6000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6</a:t>
            </a:r>
          </a:p>
        </p:txBody>
      </p:sp>
      <p:sp>
        <p:nvSpPr>
          <p:cNvPr id="6001" name="Shape 6001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5</a:t>
            </a:r>
          </a:p>
        </p:txBody>
      </p:sp>
      <p:sp>
        <p:nvSpPr>
          <p:cNvPr id="6002" name="Shape 6002"/>
          <p:cNvSpPr txBox="1"/>
          <p:nvPr/>
        </p:nvSpPr>
        <p:spPr>
          <a:xfrm>
            <a:off x="1778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9</a:t>
            </a:r>
          </a:p>
        </p:txBody>
      </p:sp>
      <p:pic>
        <p:nvPicPr>
          <p:cNvPr id="6003" name="Shape 60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905000"/>
            <a:ext cx="76834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04" name="Shape 6004"/>
          <p:cNvSpPr/>
          <p:nvPr/>
        </p:nvSpPr>
        <p:spPr>
          <a:xfrm>
            <a:off x="7340600" y="4170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5" name="Shape 6005"/>
          <p:cNvSpPr/>
          <p:nvPr/>
        </p:nvSpPr>
        <p:spPr>
          <a:xfrm>
            <a:off x="7340600" y="284797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6" name="Shape 6006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17</a:t>
            </a:r>
          </a:p>
        </p:txBody>
      </p:sp>
      <p:sp>
        <p:nvSpPr>
          <p:cNvPr id="6007" name="Shape 6007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16</a:t>
            </a:r>
          </a:p>
        </p:txBody>
      </p:sp>
      <p:sp>
        <p:nvSpPr>
          <p:cNvPr id="6008" name="Shape 6008"/>
          <p:cNvSpPr txBox="1"/>
          <p:nvPr/>
        </p:nvSpPr>
        <p:spPr>
          <a:xfrm>
            <a:off x="19812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15</a:t>
            </a:r>
          </a:p>
        </p:txBody>
      </p:sp>
      <p:sp>
        <p:nvSpPr>
          <p:cNvPr id="6009" name="Shape 6009"/>
          <p:cNvSpPr txBox="1"/>
          <p:nvPr/>
        </p:nvSpPr>
        <p:spPr>
          <a:xfrm>
            <a:off x="19812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10</a:t>
            </a:r>
          </a:p>
        </p:txBody>
      </p:sp>
      <p:sp>
        <p:nvSpPr>
          <p:cNvPr id="6010" name="Shape 6010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11</a:t>
            </a:r>
          </a:p>
        </p:txBody>
      </p:sp>
      <p:sp>
        <p:nvSpPr>
          <p:cNvPr id="6011" name="Shape 6011"/>
          <p:cNvSpPr txBox="1"/>
          <p:nvPr/>
        </p:nvSpPr>
        <p:spPr>
          <a:xfrm>
            <a:off x="5562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12</a:t>
            </a:r>
          </a:p>
        </p:txBody>
      </p:sp>
      <p:sp>
        <p:nvSpPr>
          <p:cNvPr id="6012" name="Shape 6012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13</a:t>
            </a:r>
          </a:p>
        </p:txBody>
      </p:sp>
      <p:sp>
        <p:nvSpPr>
          <p:cNvPr id="6013" name="Shape 6013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8</a:t>
            </a:r>
          </a:p>
        </p:txBody>
      </p:sp>
      <p:sp>
        <p:nvSpPr>
          <p:cNvPr id="6014" name="Shape 6014"/>
          <p:cNvSpPr txBox="1"/>
          <p:nvPr/>
        </p:nvSpPr>
        <p:spPr>
          <a:xfrm>
            <a:off x="5562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7</a:t>
            </a:r>
          </a:p>
        </p:txBody>
      </p:sp>
      <p:sp>
        <p:nvSpPr>
          <p:cNvPr id="6015" name="Shape 6015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3</a:t>
            </a:r>
          </a:p>
        </p:txBody>
      </p:sp>
      <p:sp>
        <p:nvSpPr>
          <p:cNvPr id="6016" name="Shape 6016"/>
          <p:cNvSpPr txBox="1"/>
          <p:nvPr/>
        </p:nvSpPr>
        <p:spPr>
          <a:xfrm>
            <a:off x="7340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18</a:t>
            </a:r>
          </a:p>
        </p:txBody>
      </p:sp>
      <p:sp>
        <p:nvSpPr>
          <p:cNvPr id="6017" name="Shape 6017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021" name="Shape 6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2" name="Shape 6022"/>
          <p:cNvSpPr/>
          <p:nvPr/>
        </p:nvSpPr>
        <p:spPr>
          <a:xfrm>
            <a:off x="152400" y="5562600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3" name="Shape 602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4" name="Shape 602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6025" name="Shape 602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6" name="Shape 602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027" name="Shape 602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6028" name="Shape 602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6029" name="Shape 6029"/>
          <p:cNvSpPr txBox="1"/>
          <p:nvPr/>
        </p:nvSpPr>
        <p:spPr>
          <a:xfrm>
            <a:off x="38100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030" name="Shape 6030"/>
          <p:cNvSpPr txBox="1"/>
          <p:nvPr/>
        </p:nvSpPr>
        <p:spPr>
          <a:xfrm>
            <a:off x="5600700" y="1576387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031" name="Shape 6031"/>
          <p:cNvSpPr txBox="1"/>
          <p:nvPr/>
        </p:nvSpPr>
        <p:spPr>
          <a:xfrm>
            <a:off x="1981200" y="2951161"/>
            <a:ext cx="1600199" cy="8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5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032" name="Shape 6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3" name="Shape 60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4" name="Shape 6034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5" name="Shape 6035"/>
          <p:cNvSpPr/>
          <p:nvPr/>
        </p:nvSpPr>
        <p:spPr>
          <a:xfrm>
            <a:off x="152400" y="4211637"/>
            <a:ext cx="1600199" cy="1163637"/>
          </a:xfrm>
          <a:prstGeom prst="rect">
            <a:avLst/>
          </a:prstGeom>
          <a:solidFill>
            <a:srgbClr val="3366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6" name="Shape 6036"/>
          <p:cNvSpPr/>
          <p:nvPr/>
        </p:nvSpPr>
        <p:spPr>
          <a:xfrm>
            <a:off x="609600" y="4537075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7" name="Shape 6037"/>
          <p:cNvSpPr txBox="1"/>
          <p:nvPr/>
        </p:nvSpPr>
        <p:spPr>
          <a:xfrm>
            <a:off x="152400" y="4211637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Foto anterior</a:t>
            </a:r>
          </a:p>
        </p:txBody>
      </p:sp>
      <p:sp>
        <p:nvSpPr>
          <p:cNvPr id="6038" name="Shape 6038"/>
          <p:cNvSpPr txBox="1"/>
          <p:nvPr/>
        </p:nvSpPr>
        <p:spPr>
          <a:xfrm>
            <a:off x="152400" y="5541962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Próxima foto</a:t>
            </a:r>
          </a:p>
        </p:txBody>
      </p:sp>
      <p:sp>
        <p:nvSpPr>
          <p:cNvPr id="6039" name="Shape 6039"/>
          <p:cNvSpPr/>
          <p:nvPr/>
        </p:nvSpPr>
        <p:spPr>
          <a:xfrm>
            <a:off x="533400" y="5867400"/>
            <a:ext cx="7747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31" y="60000"/>
                </a:moveTo>
                <a:lnTo>
                  <a:pt x="15737" y="15000"/>
                </a:lnTo>
                <a:lnTo>
                  <a:pt x="15737" y="105000"/>
                </a:lnTo>
                <a:close/>
                <a:moveTo>
                  <a:pt x="93196" y="15000"/>
                </a:moveTo>
                <a:lnTo>
                  <a:pt x="104262" y="15000"/>
                </a:lnTo>
                <a:lnTo>
                  <a:pt x="104262" y="105000"/>
                </a:lnTo>
                <a:lnTo>
                  <a:pt x="93196" y="105000"/>
                </a:lnTo>
                <a:close/>
              </a:path>
              <a:path extrusionOk="0" fill="darken" h="120000" w="120000">
                <a:moveTo>
                  <a:pt x="82131" y="60000"/>
                </a:moveTo>
                <a:lnTo>
                  <a:pt x="15737" y="15000"/>
                </a:lnTo>
                <a:lnTo>
                  <a:pt x="15737" y="105000"/>
                </a:lnTo>
                <a:close/>
                <a:moveTo>
                  <a:pt x="93196" y="15000"/>
                </a:moveTo>
                <a:lnTo>
                  <a:pt x="104262" y="15000"/>
                </a:lnTo>
                <a:lnTo>
                  <a:pt x="104262" y="105000"/>
                </a:lnTo>
                <a:lnTo>
                  <a:pt x="93196" y="105000"/>
                </a:lnTo>
                <a:close/>
              </a:path>
              <a:path extrusionOk="0" fill="none" h="120000" w="120000">
                <a:moveTo>
                  <a:pt x="82131" y="60000"/>
                </a:moveTo>
                <a:lnTo>
                  <a:pt x="15737" y="105000"/>
                </a:lnTo>
                <a:lnTo>
                  <a:pt x="15737" y="15000"/>
                </a:lnTo>
                <a:close/>
                <a:moveTo>
                  <a:pt x="93196" y="15000"/>
                </a:moveTo>
                <a:lnTo>
                  <a:pt x="104262" y="15000"/>
                </a:lnTo>
                <a:lnTo>
                  <a:pt x="104262" y="105000"/>
                </a:lnTo>
                <a:lnTo>
                  <a:pt x="93196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0" name="Shape 6040"/>
          <p:cNvSpPr/>
          <p:nvPr/>
        </p:nvSpPr>
        <p:spPr>
          <a:xfrm>
            <a:off x="1955800" y="1503362"/>
            <a:ext cx="6983412" cy="5221287"/>
          </a:xfrm>
          <a:prstGeom prst="rect">
            <a:avLst/>
          </a:prstGeom>
          <a:noFill/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1" name="Shape 6041"/>
          <p:cNvSpPr/>
          <p:nvPr/>
        </p:nvSpPr>
        <p:spPr>
          <a:xfrm>
            <a:off x="152400" y="284797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2" name="Shape 6042"/>
          <p:cNvSpPr txBox="1"/>
          <p:nvPr/>
        </p:nvSpPr>
        <p:spPr>
          <a:xfrm>
            <a:off x="152400" y="284797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Sobre esta imagem</a:t>
            </a:r>
          </a:p>
        </p:txBody>
      </p:sp>
      <p:sp>
        <p:nvSpPr>
          <p:cNvPr id="6043" name="Shape 6043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047" name="Shape 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8" name="Shape 6048"/>
          <p:cNvSpPr/>
          <p:nvPr/>
        </p:nvSpPr>
        <p:spPr>
          <a:xfrm>
            <a:off x="3771900" y="4186237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9" name="Shape 6049"/>
          <p:cNvSpPr/>
          <p:nvPr/>
        </p:nvSpPr>
        <p:spPr>
          <a:xfrm>
            <a:off x="734060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0" name="Shape 6050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1" name="Shape 6051"/>
          <p:cNvSpPr/>
          <p:nvPr/>
        </p:nvSpPr>
        <p:spPr>
          <a:xfrm>
            <a:off x="152400" y="4191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2" name="Shape 6052"/>
          <p:cNvSpPr/>
          <p:nvPr/>
        </p:nvSpPr>
        <p:spPr>
          <a:xfrm>
            <a:off x="19812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3" name="Shape 6053"/>
          <p:cNvSpPr/>
          <p:nvPr/>
        </p:nvSpPr>
        <p:spPr>
          <a:xfrm>
            <a:off x="3771900" y="15113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4" name="Shape 6054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5" name="Shape 6055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6" name="Shape 6056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7" name="Shape 6057"/>
          <p:cNvSpPr/>
          <p:nvPr/>
        </p:nvSpPr>
        <p:spPr>
          <a:xfrm>
            <a:off x="73406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8" name="Shape 6058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9" name="Shape 6059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0" name="Shape 6060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1" name="Shape 6061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2" name="Shape 6062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3" name="Shape 6063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4" name="Shape 6064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5" name="Shape 6065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03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6" name="Shape 6066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7" name="Shape 6067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6068" name="Shape 6068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9" name="Shape 6069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070" name="Shape 6070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6071" name="Shape 6071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6072" name="Shape 6072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sair</a:t>
            </a:r>
          </a:p>
        </p:txBody>
      </p:sp>
      <p:sp>
        <p:nvSpPr>
          <p:cNvPr id="6073" name="Shape 6073"/>
          <p:cNvSpPr txBox="1"/>
          <p:nvPr/>
        </p:nvSpPr>
        <p:spPr>
          <a:xfrm>
            <a:off x="152400" y="2862261"/>
            <a:ext cx="1600199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100">
                <a:latin typeface="Comic Sans MS"/>
                <a:ea typeface="Comic Sans MS"/>
                <a:cs typeface="Comic Sans MS"/>
                <a:sym typeface="Comic Sans MS"/>
              </a:rPr>
              <a:t>fazer outra coisa</a:t>
            </a:r>
          </a:p>
        </p:txBody>
      </p:sp>
      <p:sp>
        <p:nvSpPr>
          <p:cNvPr id="6074" name="Shape 6074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sentar</a:t>
            </a:r>
          </a:p>
        </p:txBody>
      </p:sp>
      <p:sp>
        <p:nvSpPr>
          <p:cNvPr id="6075" name="Shape 6075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levantar</a:t>
            </a:r>
          </a:p>
        </p:txBody>
      </p:sp>
      <p:sp>
        <p:nvSpPr>
          <p:cNvPr id="6076" name="Shape 6076"/>
          <p:cNvSpPr txBox="1"/>
          <p:nvPr/>
        </p:nvSpPr>
        <p:spPr>
          <a:xfrm>
            <a:off x="1981200" y="292417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ver algo</a:t>
            </a:r>
          </a:p>
        </p:txBody>
      </p:sp>
      <p:sp>
        <p:nvSpPr>
          <p:cNvPr id="6077" name="Shape 6077"/>
          <p:cNvSpPr txBox="1"/>
          <p:nvPr/>
        </p:nvSpPr>
        <p:spPr>
          <a:xfrm>
            <a:off x="3771900" y="4186237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mic Sans MS"/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nadar</a:t>
            </a:r>
          </a:p>
        </p:txBody>
      </p:sp>
      <p:sp>
        <p:nvSpPr>
          <p:cNvPr id="6078" name="Shape 6078"/>
          <p:cNvSpPr txBox="1"/>
          <p:nvPr/>
        </p:nvSpPr>
        <p:spPr>
          <a:xfrm>
            <a:off x="152400" y="4170363"/>
            <a:ext cx="1600199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brincar</a:t>
            </a:r>
          </a:p>
        </p:txBody>
      </p:sp>
      <p:sp>
        <p:nvSpPr>
          <p:cNvPr id="6079" name="Shape 6079"/>
          <p:cNvSpPr txBox="1"/>
          <p:nvPr/>
        </p:nvSpPr>
        <p:spPr>
          <a:xfrm>
            <a:off x="7327900" y="4219575"/>
            <a:ext cx="1600199" cy="273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cozinhar algo</a:t>
            </a: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6080" name="Shape 6080"/>
          <p:cNvSpPr txBox="1"/>
          <p:nvPr/>
        </p:nvSpPr>
        <p:spPr>
          <a:xfrm>
            <a:off x="1981200" y="4191000"/>
            <a:ext cx="1600199" cy="425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100">
                <a:latin typeface="Comic Sans MS"/>
                <a:ea typeface="Comic Sans MS"/>
                <a:cs typeface="Comic Sans MS"/>
                <a:sym typeface="Comic Sans MS"/>
              </a:rPr>
              <a:t>escutar algo</a:t>
            </a:r>
          </a:p>
        </p:txBody>
      </p:sp>
      <p:sp>
        <p:nvSpPr>
          <p:cNvPr id="6081" name="Shape 6081"/>
          <p:cNvSpPr txBox="1"/>
          <p:nvPr/>
        </p:nvSpPr>
        <p:spPr>
          <a:xfrm>
            <a:off x="7315200" y="55292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ir para casa</a:t>
            </a:r>
          </a:p>
        </p:txBody>
      </p:sp>
      <p:sp>
        <p:nvSpPr>
          <p:cNvPr id="6082" name="Shape 6082"/>
          <p:cNvSpPr txBox="1"/>
          <p:nvPr/>
        </p:nvSpPr>
        <p:spPr>
          <a:xfrm>
            <a:off x="3771900" y="15033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mic Sans MS"/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ligar a alguém</a:t>
            </a:r>
          </a:p>
        </p:txBody>
      </p:sp>
      <p:sp>
        <p:nvSpPr>
          <p:cNvPr id="6083" name="Shape 6083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084" name="Shape 6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5" name="Shape 60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Shape 6086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7" name="Shape 6087"/>
          <p:cNvSpPr txBox="1"/>
          <p:nvPr/>
        </p:nvSpPr>
        <p:spPr>
          <a:xfrm>
            <a:off x="5562600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tentar algo</a:t>
            </a:r>
          </a:p>
        </p:txBody>
      </p:sp>
      <p:sp>
        <p:nvSpPr>
          <p:cNvPr id="6088" name="Shape 6088"/>
          <p:cNvSpPr/>
          <p:nvPr/>
        </p:nvSpPr>
        <p:spPr>
          <a:xfrm>
            <a:off x="504825" y="4498975"/>
            <a:ext cx="333374" cy="301624"/>
          </a:xfrm>
          <a:prstGeom prst="roundRect">
            <a:avLst>
              <a:gd fmla="val 3600" name="adj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9" name="Shape 6089"/>
          <p:cNvCxnSpPr/>
          <p:nvPr/>
        </p:nvCxnSpPr>
        <p:spPr>
          <a:xfrm flipH="1" rot="10800000">
            <a:off x="6324600" y="3730625"/>
            <a:ext cx="533399" cy="33336"/>
          </a:xfrm>
          <a:prstGeom prst="straightConnector1">
            <a:avLst/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0" name="Shape 6090"/>
          <p:cNvCxnSpPr/>
          <p:nvPr/>
        </p:nvCxnSpPr>
        <p:spPr>
          <a:xfrm flipH="1" rot="10800000">
            <a:off x="6399212" y="3197225"/>
            <a:ext cx="1587" cy="419099"/>
          </a:xfrm>
          <a:prstGeom prst="straightConnector1">
            <a:avLst/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1" name="Shape 6091"/>
          <p:cNvCxnSpPr/>
          <p:nvPr/>
        </p:nvCxnSpPr>
        <p:spPr>
          <a:xfrm rot="10800000">
            <a:off x="6321425" y="3197224"/>
            <a:ext cx="7937" cy="387350"/>
          </a:xfrm>
          <a:prstGeom prst="straightConnector1">
            <a:avLst/>
          </a:prstGeom>
          <a:noFill/>
          <a:ln cap="flat" cmpd="sng" w="763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92" name="Shape 60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4497387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3" name="Shape 60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25" y="4462462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4" name="Shape 60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3124200"/>
            <a:ext cx="901700" cy="90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5" name="Shape 6095"/>
          <p:cNvCxnSpPr/>
          <p:nvPr/>
        </p:nvCxnSpPr>
        <p:spPr>
          <a:xfrm>
            <a:off x="2800350" y="3613150"/>
            <a:ext cx="624000" cy="324000"/>
          </a:xfrm>
          <a:prstGeom prst="bentConnector3">
            <a:avLst>
              <a:gd fmla="val 10798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096" name="Shape 6096"/>
          <p:cNvPicPr preferRelativeResize="0"/>
          <p:nvPr/>
        </p:nvPicPr>
        <p:blipFill rotWithShape="1">
          <a:blip r:embed="rId9">
            <a:alphaModFix/>
          </a:blip>
          <a:srcRect b="23701" l="0" r="39058" t="0"/>
          <a:stretch/>
        </p:blipFill>
        <p:spPr>
          <a:xfrm>
            <a:off x="6019800" y="1752600"/>
            <a:ext cx="633412" cy="79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7" name="Shape 6097"/>
          <p:cNvPicPr preferRelativeResize="0"/>
          <p:nvPr/>
        </p:nvPicPr>
        <p:blipFill rotWithShape="1">
          <a:blip r:embed="rId10">
            <a:alphaModFix/>
          </a:blip>
          <a:srcRect b="0" l="0" r="47755" t="0"/>
          <a:stretch/>
        </p:blipFill>
        <p:spPr>
          <a:xfrm>
            <a:off x="7834311" y="1676400"/>
            <a:ext cx="471487" cy="903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8" name="Shape 6098"/>
          <p:cNvCxnSpPr/>
          <p:nvPr/>
        </p:nvCxnSpPr>
        <p:spPr>
          <a:xfrm>
            <a:off x="7772400" y="2546350"/>
            <a:ext cx="774700" cy="1587"/>
          </a:xfrm>
          <a:prstGeom prst="straightConnector1">
            <a:avLst/>
          </a:prstGeom>
          <a:noFill/>
          <a:ln cap="flat" cmpd="sng" w="76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99" name="Shape 60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724524" y="3187699"/>
            <a:ext cx="9048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0" name="Shape 6100"/>
          <p:cNvSpPr/>
          <p:nvPr/>
        </p:nvSpPr>
        <p:spPr>
          <a:xfrm>
            <a:off x="152400" y="55419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AC09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1" name="Shape 6101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As minhas histórias</a:t>
            </a:r>
          </a:p>
        </p:txBody>
      </p:sp>
      <p:pic>
        <p:nvPicPr>
          <p:cNvPr id="6102" name="Shape 6102"/>
          <p:cNvPicPr preferRelativeResize="0"/>
          <p:nvPr/>
        </p:nvPicPr>
        <p:blipFill rotWithShape="1">
          <a:blip r:embed="rId12">
            <a:alphaModFix/>
          </a:blip>
          <a:srcRect b="32362" l="18827" r="23700" t="30748"/>
          <a:stretch/>
        </p:blipFill>
        <p:spPr>
          <a:xfrm>
            <a:off x="398462" y="5900737"/>
            <a:ext cx="1125536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3" name="Shape 61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2350" y="576897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4" name="Shape 61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17761" y="4475162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5" name="Shape 610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31150" y="58801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6" name="Shape 610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25912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7" name="Shape 61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875" y="3184525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8" name="Shape 61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400" y="3052761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9" name="Shape 61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6412" y="3309937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0" name="Shape 61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87600" y="1811336"/>
            <a:ext cx="825499" cy="825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1" name="Shape 6111"/>
          <p:cNvGrpSpPr/>
          <p:nvPr/>
        </p:nvGrpSpPr>
        <p:grpSpPr>
          <a:xfrm>
            <a:off x="3746500" y="4540250"/>
            <a:ext cx="896937" cy="744537"/>
            <a:chOff x="3746500" y="4540250"/>
            <a:chExt cx="896937" cy="744537"/>
          </a:xfrm>
        </p:grpSpPr>
        <p:pic>
          <p:nvPicPr>
            <p:cNvPr id="6112" name="Shape 6112"/>
            <p:cNvPicPr preferRelativeResize="0"/>
            <p:nvPr/>
          </p:nvPicPr>
          <p:blipFill rotWithShape="1">
            <a:blip r:embed="rId19">
              <a:alphaModFix/>
            </a:blip>
            <a:srcRect b="16899" l="0" r="0" t="0"/>
            <a:stretch/>
          </p:blipFill>
          <p:spPr>
            <a:xfrm>
              <a:off x="3746500" y="4540250"/>
              <a:ext cx="896937" cy="744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3" name="Shape 6113"/>
            <p:cNvSpPr/>
            <p:nvPr/>
          </p:nvSpPr>
          <p:spPr>
            <a:xfrm>
              <a:off x="4146550" y="4786312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Shape 6114"/>
            <p:cNvSpPr/>
            <p:nvPr/>
          </p:nvSpPr>
          <p:spPr>
            <a:xfrm>
              <a:off x="4146550" y="4633912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5" name="Shape 6115"/>
          <p:cNvGrpSpPr/>
          <p:nvPr/>
        </p:nvGrpSpPr>
        <p:grpSpPr>
          <a:xfrm>
            <a:off x="1752600" y="1811336"/>
            <a:ext cx="896937" cy="744537"/>
            <a:chOff x="1752600" y="1811336"/>
            <a:chExt cx="896937" cy="744537"/>
          </a:xfrm>
        </p:grpSpPr>
        <p:pic>
          <p:nvPicPr>
            <p:cNvPr id="6116" name="Shape 6116"/>
            <p:cNvPicPr preferRelativeResize="0"/>
            <p:nvPr/>
          </p:nvPicPr>
          <p:blipFill rotWithShape="1">
            <a:blip r:embed="rId19">
              <a:alphaModFix/>
            </a:blip>
            <a:srcRect b="16899" l="0" r="0" t="0"/>
            <a:stretch/>
          </p:blipFill>
          <p:spPr>
            <a:xfrm>
              <a:off x="1752600" y="1811336"/>
              <a:ext cx="896937" cy="744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7" name="Shape 6117"/>
            <p:cNvSpPr/>
            <p:nvPr/>
          </p:nvSpPr>
          <p:spPr>
            <a:xfrm>
              <a:off x="2151061" y="2057400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Shape 6118"/>
            <p:cNvSpPr/>
            <p:nvPr/>
          </p:nvSpPr>
          <p:spPr>
            <a:xfrm>
              <a:off x="2151061" y="1905000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9" name="Shape 6119"/>
          <p:cNvGrpSpPr/>
          <p:nvPr/>
        </p:nvGrpSpPr>
        <p:grpSpPr>
          <a:xfrm>
            <a:off x="6248400" y="3200400"/>
            <a:ext cx="896937" cy="744537"/>
            <a:chOff x="6248400" y="3200400"/>
            <a:chExt cx="896937" cy="744537"/>
          </a:xfrm>
        </p:grpSpPr>
        <p:pic>
          <p:nvPicPr>
            <p:cNvPr id="6120" name="Shape 6120"/>
            <p:cNvPicPr preferRelativeResize="0"/>
            <p:nvPr/>
          </p:nvPicPr>
          <p:blipFill rotWithShape="1">
            <a:blip r:embed="rId19">
              <a:alphaModFix/>
            </a:blip>
            <a:srcRect b="16899" l="0" r="0" t="0"/>
            <a:stretch/>
          </p:blipFill>
          <p:spPr>
            <a:xfrm>
              <a:off x="6248400" y="3200400"/>
              <a:ext cx="896937" cy="744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1" name="Shape 6121"/>
            <p:cNvSpPr/>
            <p:nvPr/>
          </p:nvSpPr>
          <p:spPr>
            <a:xfrm>
              <a:off x="6646861" y="3446462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Shape 6122"/>
            <p:cNvSpPr/>
            <p:nvPr/>
          </p:nvSpPr>
          <p:spPr>
            <a:xfrm>
              <a:off x="6646861" y="3294062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3" name="Shape 6123"/>
          <p:cNvGrpSpPr/>
          <p:nvPr/>
        </p:nvGrpSpPr>
        <p:grpSpPr>
          <a:xfrm>
            <a:off x="7327900" y="5881687"/>
            <a:ext cx="896937" cy="744537"/>
            <a:chOff x="7327900" y="5881687"/>
            <a:chExt cx="896937" cy="744537"/>
          </a:xfrm>
        </p:grpSpPr>
        <p:pic>
          <p:nvPicPr>
            <p:cNvPr id="6124" name="Shape 6124"/>
            <p:cNvPicPr preferRelativeResize="0"/>
            <p:nvPr/>
          </p:nvPicPr>
          <p:blipFill rotWithShape="1">
            <a:blip r:embed="rId19">
              <a:alphaModFix/>
            </a:blip>
            <a:srcRect b="16899" l="0" r="0" t="0"/>
            <a:stretch/>
          </p:blipFill>
          <p:spPr>
            <a:xfrm>
              <a:off x="7327900" y="5881687"/>
              <a:ext cx="896937" cy="744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5" name="Shape 6125"/>
            <p:cNvSpPr/>
            <p:nvPr/>
          </p:nvSpPr>
          <p:spPr>
            <a:xfrm>
              <a:off x="7727950" y="6126162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Shape 6126"/>
            <p:cNvSpPr/>
            <p:nvPr/>
          </p:nvSpPr>
          <p:spPr>
            <a:xfrm>
              <a:off x="7727950" y="5973762"/>
              <a:ext cx="119061" cy="119061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27" name="Shape 61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8" name="Shape 61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13250" y="4567237"/>
            <a:ext cx="842961" cy="842961"/>
          </a:xfrm>
          <a:prstGeom prst="rect">
            <a:avLst/>
          </a:prstGeom>
          <a:noFill/>
          <a:ln>
            <a:noFill/>
          </a:ln>
        </p:spPr>
      </p:pic>
      <p:sp>
        <p:nvSpPr>
          <p:cNvPr id="6129" name="Shape 6129"/>
          <p:cNvSpPr txBox="1"/>
          <p:nvPr/>
        </p:nvSpPr>
        <p:spPr>
          <a:xfrm>
            <a:off x="3771900" y="2892425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mic Sans MS"/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ir de férias</a:t>
            </a:r>
          </a:p>
        </p:txBody>
      </p:sp>
      <p:pic>
        <p:nvPicPr>
          <p:cNvPr id="6130" name="Shape 613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6237" y="3200400"/>
            <a:ext cx="842961" cy="842961"/>
          </a:xfrm>
          <a:prstGeom prst="rect">
            <a:avLst/>
          </a:prstGeom>
          <a:noFill/>
          <a:ln>
            <a:noFill/>
          </a:ln>
        </p:spPr>
      </p:pic>
      <p:sp>
        <p:nvSpPr>
          <p:cNvPr id="6131" name="Shape 6131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135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Shape 6136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7" name="Shape 613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8" name="Shape 613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9" name="Shape 613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0" name="Shape 6140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1" name="Shape 6141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2" name="Shape 6142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3" name="Shape 6143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4" name="Shape 6144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5" name="Shape 6145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6" name="Shape 6146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7" name="Shape 6147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8" name="Shape 6148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9" name="Shape 6149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0" name="Shape 6150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1" name="Shape 6151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2" name="Shape 6152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3" name="Shape 6153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4" name="Shape 6154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6155" name="Shape 6155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6" name="Shape 6156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157" name="Shape 6157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6158" name="Shape 6158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6159" name="Shape 6159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</a:t>
            </a:r>
          </a:p>
        </p:txBody>
      </p:sp>
      <p:sp>
        <p:nvSpPr>
          <p:cNvPr id="6160" name="Shape 6160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madeira</a:t>
            </a:r>
          </a:p>
        </p:txBody>
      </p:sp>
      <p:sp>
        <p:nvSpPr>
          <p:cNvPr id="6161" name="Shape 6161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plásstico</a:t>
            </a:r>
          </a:p>
        </p:txBody>
      </p:sp>
      <p:sp>
        <p:nvSpPr>
          <p:cNvPr id="6162" name="Shape 6162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metal</a:t>
            </a:r>
          </a:p>
        </p:txBody>
      </p:sp>
      <p:sp>
        <p:nvSpPr>
          <p:cNvPr id="6163" name="Shape 6163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vidro</a:t>
            </a:r>
          </a:p>
        </p:txBody>
      </p:sp>
      <p:sp>
        <p:nvSpPr>
          <p:cNvPr id="6164" name="Shape 6164"/>
          <p:cNvSpPr txBox="1"/>
          <p:nvPr/>
        </p:nvSpPr>
        <p:spPr>
          <a:xfrm>
            <a:off x="1985961" y="2874961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esponja</a:t>
            </a:r>
          </a:p>
        </p:txBody>
      </p:sp>
      <p:sp>
        <p:nvSpPr>
          <p:cNvPr id="6165" name="Shape 616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166" name="Shape 6166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167" name="Shape 6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8" name="Shape 6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9" name="Shape 616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0" name="Shape 6170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1" name="Shape 6171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172" name="Shape 6172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tecido</a:t>
            </a:r>
          </a:p>
        </p:txBody>
      </p:sp>
      <p:sp>
        <p:nvSpPr>
          <p:cNvPr id="6173" name="Shape 6173"/>
          <p:cNvSpPr txBox="1"/>
          <p:nvPr/>
        </p:nvSpPr>
        <p:spPr>
          <a:xfrm>
            <a:off x="7340600" y="4191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papel</a:t>
            </a:r>
          </a:p>
        </p:txBody>
      </p:sp>
      <p:pic>
        <p:nvPicPr>
          <p:cNvPr id="6174" name="Shape 6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0" y="45243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5" name="Shape 61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6011" y="4572000"/>
            <a:ext cx="687387" cy="68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6" name="Shape 61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84486" y="1741486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7" name="Shape 61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21375" y="1752600"/>
            <a:ext cx="936624" cy="9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8" name="Shape 61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59675" y="1524000"/>
            <a:ext cx="1203324" cy="12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9" name="Shape 61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30956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0" name="Shape 61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2200" y="3127375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1" name="Shape 618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38600" y="3048000"/>
            <a:ext cx="977899" cy="9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2" name="Shape 61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1676400"/>
            <a:ext cx="846136" cy="8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3" name="Shape 61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00325" y="2057400"/>
            <a:ext cx="6000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4" name="Shape 61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0037" y="1763711"/>
            <a:ext cx="925511" cy="92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5" name="Shape 618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200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6" name="Shape 618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20025" y="3200400"/>
            <a:ext cx="714374" cy="714374"/>
          </a:xfrm>
          <a:prstGeom prst="rect">
            <a:avLst/>
          </a:prstGeom>
          <a:noFill/>
          <a:ln>
            <a:noFill/>
          </a:ln>
        </p:spPr>
      </p:pic>
      <p:sp>
        <p:nvSpPr>
          <p:cNvPr id="6187" name="Shape 6187"/>
          <p:cNvSpPr txBox="1"/>
          <p:nvPr/>
        </p:nvSpPr>
        <p:spPr>
          <a:xfrm>
            <a:off x="5562600" y="2878136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pedra</a:t>
            </a:r>
          </a:p>
        </p:txBody>
      </p:sp>
      <p:sp>
        <p:nvSpPr>
          <p:cNvPr id="6188" name="Shape 6188"/>
          <p:cNvSpPr txBox="1"/>
          <p:nvPr/>
        </p:nvSpPr>
        <p:spPr>
          <a:xfrm>
            <a:off x="7340600" y="284797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fio</a:t>
            </a:r>
          </a:p>
        </p:txBody>
      </p:sp>
      <p:sp>
        <p:nvSpPr>
          <p:cNvPr id="6189" name="Shape 6189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193" name="Shape 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4" name="Shape 6194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5" name="Shape 6195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6" name="Shape 6196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7" name="Shape 6197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8" name="Shape 6198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9" name="Shape 6199"/>
          <p:cNvSpPr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0" name="Shape 6200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1" name="Shape 6201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2" name="Shape 6202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3" name="Shape 6203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4" name="Shape 6204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5" name="Shape 6205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6" name="Shape 6206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7" name="Shape 6207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8" name="Shape 6208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9" name="Shape 620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0" name="Shape 621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1" name="Shape 621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2" name="Shape 621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6213" name="Shape 621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4" name="Shape 6214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215" name="Shape 621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6216" name="Shape 6216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6217" name="Shape 6217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livro de cheques</a:t>
            </a:r>
          </a:p>
        </p:txBody>
      </p:sp>
      <p:sp>
        <p:nvSpPr>
          <p:cNvPr id="6218" name="Shape 6218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carteira</a:t>
            </a:r>
          </a:p>
        </p:txBody>
      </p:sp>
      <p:sp>
        <p:nvSpPr>
          <p:cNvPr id="6219" name="Shape 6219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220" name="Shape 6220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221" name="Shape 6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2" name="Shape 6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3" name="Shape 6223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4" name="Shape 6224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5" name="Shape 6225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226" name="Shape 6226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bolsa</a:t>
            </a:r>
          </a:p>
        </p:txBody>
      </p:sp>
      <p:sp>
        <p:nvSpPr>
          <p:cNvPr id="6227" name="Shape 6227"/>
          <p:cNvSpPr txBox="1"/>
          <p:nvPr/>
        </p:nvSpPr>
        <p:spPr>
          <a:xfrm>
            <a:off x="1981200" y="15240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dinheiro</a:t>
            </a:r>
          </a:p>
        </p:txBody>
      </p:sp>
      <p:pic>
        <p:nvPicPr>
          <p:cNvPr id="6228" name="Shape 62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3311" y="180975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9" name="Shape 62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809750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0" name="Shape 62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09750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1" name="Shape 62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7625" y="1809750"/>
            <a:ext cx="879474" cy="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6232" name="Shape 6232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236" name="Shape 6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7" name="Shape 6237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8" name="Shape 6238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9" name="Shape 6239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0" name="Shape 6240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1" name="Shape 6241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2" name="Shape 624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3" name="Shape 624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4" name="Shape 6244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5" name="Shape 624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6" name="Shape 624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7" name="Shape 6247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8" name="Shape 6248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9" name="Shape 6249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0" name="Shape 6250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1" name="Shape 6251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2" name="Shape 6252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6253" name="Shape 6253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4" name="Shape 6254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255" name="Shape 6255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6256" name="Shape 6256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6257" name="Shape 6257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258" name="Shape 6258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259" name="Shape 6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0" name="Shape 6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1" name="Shape 6261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2" name="Shape 6262"/>
          <p:cNvSpPr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3" name="Shape 626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264" name="Shape 6264"/>
          <p:cNvSpPr/>
          <p:nvPr/>
        </p:nvSpPr>
        <p:spPr>
          <a:xfrm>
            <a:off x="5562600" y="1524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5" name="Shape 6265"/>
          <p:cNvSpPr txBox="1"/>
          <p:nvPr/>
        </p:nvSpPr>
        <p:spPr>
          <a:xfrm rot="644">
            <a:off x="5562593" y="1524125"/>
            <a:ext cx="16002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jardinagem</a:t>
            </a:r>
          </a:p>
        </p:txBody>
      </p:sp>
      <p:pic>
        <p:nvPicPr>
          <p:cNvPr id="6266" name="Shape 62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2300" y="2103436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7" name="Shape 62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600" y="18113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8" name="Shape 62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1981200"/>
            <a:ext cx="482599" cy="4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69" name="Shape 6269"/>
          <p:cNvSpPr/>
          <p:nvPr/>
        </p:nvSpPr>
        <p:spPr>
          <a:xfrm>
            <a:off x="1981200" y="1524000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FF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0" name="Shape 6270"/>
          <p:cNvSpPr txBox="1"/>
          <p:nvPr/>
        </p:nvSpPr>
        <p:spPr>
          <a:xfrm>
            <a:off x="1981200" y="1544637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tempo</a:t>
            </a:r>
          </a:p>
        </p:txBody>
      </p:sp>
      <p:grpSp>
        <p:nvGrpSpPr>
          <p:cNvPr id="6271" name="Shape 6271"/>
          <p:cNvGrpSpPr/>
          <p:nvPr/>
        </p:nvGrpSpPr>
        <p:grpSpPr>
          <a:xfrm>
            <a:off x="3771900" y="1524000"/>
            <a:ext cx="1597024" cy="1209673"/>
            <a:chOff x="3771900" y="1524000"/>
            <a:chExt cx="1597024" cy="1209673"/>
          </a:xfrm>
        </p:grpSpPr>
        <p:sp>
          <p:nvSpPr>
            <p:cNvPr id="6272" name="Shape 6272"/>
            <p:cNvSpPr/>
            <p:nvPr/>
          </p:nvSpPr>
          <p:spPr>
            <a:xfrm>
              <a:off x="3771900" y="1524000"/>
              <a:ext cx="1597024" cy="1162049"/>
            </a:xfrm>
            <a:prstGeom prst="foldedCorner">
              <a:avLst>
                <a:gd fmla="val 18900" name="adj"/>
              </a:avLst>
            </a:prstGeom>
            <a:solidFill>
              <a:srgbClr val="FFFF00"/>
            </a:solidFill>
            <a:ln cap="flat" cmpd="sng" w="763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3" name="Shape 6273"/>
            <p:cNvSpPr txBox="1"/>
            <p:nvPr/>
          </p:nvSpPr>
          <p:spPr>
            <a:xfrm>
              <a:off x="3771900" y="1524000"/>
              <a:ext cx="1597024" cy="331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rIns="90000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omic Sans MS"/>
                <a:buNone/>
              </a:pPr>
              <a:r>
                <a:rPr b="0" baseline="0" i="0" lang="en-US" sz="1600" u="none" cap="none" strike="noStrike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animals</a:t>
              </a:r>
            </a:p>
          </p:txBody>
        </p:sp>
        <p:pic>
          <p:nvPicPr>
            <p:cNvPr id="6274" name="Shape 627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33900" y="1773236"/>
              <a:ext cx="720724" cy="720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5" name="Shape 627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229100" y="2252661"/>
              <a:ext cx="481011" cy="48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6" name="Shape 627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911600" y="1773236"/>
              <a:ext cx="695325" cy="695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77" name="Shape 62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95500" y="1868486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8" name="Shape 627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73350" y="1849436"/>
            <a:ext cx="7334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9" name="Shape 6279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283" name="Shape 6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4" name="Shape 6284"/>
          <p:cNvSpPr/>
          <p:nvPr/>
        </p:nvSpPr>
        <p:spPr>
          <a:xfrm>
            <a:off x="1981200" y="2854325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27B06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5" name="Shape 6285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6" name="Shape 6286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7" name="Shape 6287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8" name="Shape 6288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9" name="Shape 6289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0" name="Shape 6290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1" name="Shape 6291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2" name="Shape 6292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3" name="Shape 6293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4" name="Shape 6294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5" name="Shape 6295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6" name="Shape 6296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7" name="Shape 6297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8" name="Shape 6298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9" name="Shape 6299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0" name="Shape 6300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6301" name="Shape 6301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2" name="Shape 6302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03" name="Shape 6303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6304" name="Shape 6304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6305" name="Shape 6305"/>
          <p:cNvSpPr txBox="1"/>
          <p:nvPr/>
        </p:nvSpPr>
        <p:spPr>
          <a:xfrm>
            <a:off x="152400" y="4191000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Tenho de carregar o meu telefone</a:t>
            </a:r>
            <a:r>
              <a:rPr b="0" baseline="0" i="0" lang="en-US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</a:t>
            </a:r>
          </a:p>
        </p:txBody>
      </p:sp>
      <p:sp>
        <p:nvSpPr>
          <p:cNvPr id="6306" name="Shape 6306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07" name="Shape 6307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Liga-me</a:t>
            </a: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</a:p>
        </p:txBody>
      </p:sp>
      <p:sp>
        <p:nvSpPr>
          <p:cNvPr id="6308" name="Shape 6308"/>
          <p:cNvSpPr/>
          <p:nvPr/>
        </p:nvSpPr>
        <p:spPr>
          <a:xfrm>
            <a:off x="1981200" y="1503362"/>
            <a:ext cx="1600199" cy="338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9" name="Shape 6309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Fala comigo em breve</a:t>
            </a:r>
          </a:p>
        </p:txBody>
      </p:sp>
      <p:sp>
        <p:nvSpPr>
          <p:cNvPr id="6310" name="Shape 6310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Cuida-te!</a:t>
            </a:r>
          </a:p>
        </p:txBody>
      </p:sp>
      <p:sp>
        <p:nvSpPr>
          <p:cNvPr id="6311" name="Shape 6311"/>
          <p:cNvSpPr txBox="1"/>
          <p:nvPr/>
        </p:nvSpPr>
        <p:spPr>
          <a:xfrm>
            <a:off x="5562600" y="41703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Quando é  que te volto a ver?</a:t>
            </a:r>
          </a:p>
        </p:txBody>
      </p:sp>
      <p:sp>
        <p:nvSpPr>
          <p:cNvPr id="6312" name="Shape 6312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Tenho saudades tuas</a:t>
            </a:r>
          </a:p>
        </p:txBody>
      </p:sp>
      <p:sp>
        <p:nvSpPr>
          <p:cNvPr id="6313" name="Shape 6313"/>
          <p:cNvSpPr txBox="1"/>
          <p:nvPr/>
        </p:nvSpPr>
        <p:spPr>
          <a:xfrm>
            <a:off x="3771900" y="55419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mic Sans MS"/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Feliz aniversário!</a:t>
            </a:r>
          </a:p>
        </p:txBody>
      </p:sp>
      <p:sp>
        <p:nvSpPr>
          <p:cNvPr id="6314" name="Shape 6314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As melhoras!</a:t>
            </a:r>
          </a:p>
        </p:txBody>
      </p:sp>
      <p:sp>
        <p:nvSpPr>
          <p:cNvPr id="6315" name="Shape 631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316" name="Shape 6316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317" name="Shape 6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8" name="Shape 6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9" name="Shape 6319"/>
          <p:cNvSpPr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0" name="Shape 6320"/>
          <p:cNvSpPr txBox="1"/>
          <p:nvPr/>
        </p:nvSpPr>
        <p:spPr>
          <a:xfrm>
            <a:off x="152400" y="5541962"/>
            <a:ext cx="1600199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Conta-me o que há  de novo</a:t>
            </a:r>
          </a:p>
        </p:txBody>
      </p:sp>
      <p:sp>
        <p:nvSpPr>
          <p:cNvPr id="6321" name="Shape 6321"/>
          <p:cNvSpPr txBox="1"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322" name="Shape 6322"/>
          <p:cNvSpPr txBox="1"/>
          <p:nvPr/>
        </p:nvSpPr>
        <p:spPr>
          <a:xfrm>
            <a:off x="7340600" y="5541962"/>
            <a:ext cx="1600199" cy="303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mic Sans MS"/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Parabéns!</a:t>
            </a:r>
          </a:p>
        </p:txBody>
      </p:sp>
      <p:pic>
        <p:nvPicPr>
          <p:cNvPr id="6323" name="Shape 632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24" name="Shape 6324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  <p:pic>
        <p:nvPicPr>
          <p:cNvPr id="6325" name="Shape 6325"/>
          <p:cNvPicPr preferRelativeResize="0"/>
          <p:nvPr/>
        </p:nvPicPr>
        <p:blipFill rotWithShape="1">
          <a:blip r:embed="rId6">
            <a:alphaModFix/>
          </a:blip>
          <a:srcRect b="0" l="0" r="13813" t="26086"/>
          <a:stretch/>
        </p:blipFill>
        <p:spPr>
          <a:xfrm>
            <a:off x="2209800" y="3165475"/>
            <a:ext cx="1065212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6" name="Shape 6326"/>
          <p:cNvSpPr/>
          <p:nvPr/>
        </p:nvSpPr>
        <p:spPr>
          <a:xfrm>
            <a:off x="2895600" y="3013075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7" name="Shape 6327"/>
          <p:cNvSpPr txBox="1"/>
          <p:nvPr/>
        </p:nvSpPr>
        <p:spPr>
          <a:xfrm>
            <a:off x="1981200" y="2895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Quero fazer uma chamada</a:t>
            </a:r>
          </a:p>
        </p:txBody>
      </p:sp>
      <p:sp>
        <p:nvSpPr>
          <p:cNvPr id="6328" name="Shape 6328"/>
          <p:cNvSpPr/>
          <p:nvPr/>
        </p:nvSpPr>
        <p:spPr>
          <a:xfrm>
            <a:off x="55626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6600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9" name="Shape 6329"/>
          <p:cNvSpPr txBox="1"/>
          <p:nvPr/>
        </p:nvSpPr>
        <p:spPr>
          <a:xfrm>
            <a:off x="5562600" y="1503362"/>
            <a:ext cx="1600199" cy="5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Quero perguntar</a:t>
            </a: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 uma coisa...</a:t>
            </a:r>
          </a:p>
        </p:txBody>
      </p:sp>
      <p:sp>
        <p:nvSpPr>
          <p:cNvPr id="6330" name="Shape 6330"/>
          <p:cNvSpPr txBox="1"/>
          <p:nvPr/>
        </p:nvSpPr>
        <p:spPr>
          <a:xfrm flipH="1">
            <a:off x="6094411" y="1887536"/>
            <a:ext cx="762000" cy="714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1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331" name="Shape 6331"/>
          <p:cNvSpPr txBox="1"/>
          <p:nvPr/>
        </p:nvSpPr>
        <p:spPr>
          <a:xfrm>
            <a:off x="152400" y="2847975"/>
            <a:ext cx="1600199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Tenho que verificar o meu saldo</a:t>
            </a:r>
          </a:p>
        </p:txBody>
      </p:sp>
      <p:sp>
        <p:nvSpPr>
          <p:cNvPr id="6332" name="Shape 6332"/>
          <p:cNvSpPr/>
          <p:nvPr/>
        </p:nvSpPr>
        <p:spPr>
          <a:xfrm>
            <a:off x="37719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BFBFB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3" name="Shape 6333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onversar</a:t>
            </a:r>
          </a:p>
        </p:txBody>
      </p:sp>
      <p:pic>
        <p:nvPicPr>
          <p:cNvPr id="6334" name="Shape 6334"/>
          <p:cNvPicPr preferRelativeResize="0"/>
          <p:nvPr/>
        </p:nvPicPr>
        <p:blipFill rotWithShape="1">
          <a:blip r:embed="rId6">
            <a:alphaModFix/>
          </a:blip>
          <a:srcRect b="52348" l="44143" r="0" t="0"/>
          <a:stretch/>
        </p:blipFill>
        <p:spPr>
          <a:xfrm>
            <a:off x="4114800" y="1693861"/>
            <a:ext cx="1050924" cy="896937"/>
          </a:xfrm>
          <a:prstGeom prst="rect">
            <a:avLst/>
          </a:prstGeom>
          <a:noFill/>
          <a:ln>
            <a:noFill/>
          </a:ln>
        </p:spPr>
      </p:pic>
      <p:sp>
        <p:nvSpPr>
          <p:cNvPr id="6335" name="Shape 6335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6" name="Shape 6336"/>
          <p:cNvSpPr txBox="1"/>
          <p:nvPr/>
        </p:nvSpPr>
        <p:spPr>
          <a:xfrm>
            <a:off x="1981200" y="1503362"/>
            <a:ext cx="1600199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lang="en-US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Olá! O meu nome é x. Eu uso um dispositivo de comunicação. Por favor dá-me tempo para gerar aquilo que preciso de dizer.</a:t>
            </a:r>
          </a:p>
        </p:txBody>
      </p:sp>
      <p:pic>
        <p:nvPicPr>
          <p:cNvPr id="6337" name="Shape 63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212" y="4621212"/>
            <a:ext cx="712786" cy="7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8" name="Shape 63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5187" y="5935662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9" name="Shape 63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" y="3233736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0" name="Shape 63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9812" y="3233736"/>
            <a:ext cx="712786" cy="7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1" name="Shape 6341"/>
          <p:cNvPicPr preferRelativeResize="0"/>
          <p:nvPr/>
        </p:nvPicPr>
        <p:blipFill rotWithShape="1">
          <a:blip r:embed="rId10">
            <a:alphaModFix/>
          </a:blip>
          <a:srcRect b="0" l="0" r="0" t="15215"/>
          <a:stretch/>
        </p:blipFill>
        <p:spPr>
          <a:xfrm>
            <a:off x="152400" y="6011862"/>
            <a:ext cx="908049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2" name="Shape 6342"/>
          <p:cNvPicPr preferRelativeResize="0"/>
          <p:nvPr/>
        </p:nvPicPr>
        <p:blipFill rotWithShape="1">
          <a:blip r:embed="rId6">
            <a:alphaModFix/>
          </a:blip>
          <a:srcRect b="52348" l="44143" r="0" t="0"/>
          <a:stretch/>
        </p:blipFill>
        <p:spPr>
          <a:xfrm>
            <a:off x="5638800" y="3124200"/>
            <a:ext cx="914400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3" name="Shape 63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11875" y="3216275"/>
            <a:ext cx="1050924" cy="105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4" name="Shape 63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4362" y="4627562"/>
            <a:ext cx="78263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5" name="Shape 63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00800" y="4495800"/>
            <a:ext cx="666749" cy="666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6" name="Shape 6346"/>
          <p:cNvCxnSpPr/>
          <p:nvPr/>
        </p:nvCxnSpPr>
        <p:spPr>
          <a:xfrm>
            <a:off x="6477000" y="4876800"/>
            <a:ext cx="381000" cy="324000"/>
          </a:xfrm>
          <a:prstGeom prst="bentConnector3">
            <a:avLst>
              <a:gd fmla="val 1078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347" name="Shape 6347"/>
          <p:cNvCxnSpPr/>
          <p:nvPr/>
        </p:nvCxnSpPr>
        <p:spPr>
          <a:xfrm>
            <a:off x="6705600" y="4857750"/>
            <a:ext cx="381000" cy="324000"/>
          </a:xfrm>
          <a:prstGeom prst="bentConnector3">
            <a:avLst>
              <a:gd fmla="val 10789" name="adj1"/>
            </a:avLst>
          </a:prstGeom>
          <a:noFill/>
          <a:ln cap="flat" cmpd="sng" w="3815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348" name="Shape 63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6387" y="4648200"/>
            <a:ext cx="669925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9" name="Shape 63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65600" y="5816600"/>
            <a:ext cx="814386" cy="81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0" name="Shape 6350"/>
          <p:cNvPicPr preferRelativeResize="0"/>
          <p:nvPr/>
        </p:nvPicPr>
        <p:blipFill rotWithShape="1">
          <a:blip r:embed="rId16">
            <a:alphaModFix/>
          </a:blip>
          <a:srcRect b="39655" l="0" r="0" t="0"/>
          <a:stretch/>
        </p:blipFill>
        <p:spPr>
          <a:xfrm>
            <a:off x="5521325" y="5881687"/>
            <a:ext cx="1147762" cy="6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1" name="Shape 635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63775" y="5768975"/>
            <a:ext cx="1012825" cy="10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2" name="Shape 6352"/>
          <p:cNvPicPr preferRelativeResize="0"/>
          <p:nvPr/>
        </p:nvPicPr>
        <p:blipFill rotWithShape="1">
          <a:blip r:embed="rId10">
            <a:alphaModFix/>
          </a:blip>
          <a:srcRect b="0" l="0" r="0" t="15215"/>
          <a:stretch/>
        </p:blipFill>
        <p:spPr>
          <a:xfrm>
            <a:off x="2841625" y="5791200"/>
            <a:ext cx="587374" cy="49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3" name="Shape 63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0600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4" name="Shape 6354"/>
          <p:cNvPicPr preferRelativeResize="0"/>
          <p:nvPr/>
        </p:nvPicPr>
        <p:blipFill rotWithShape="1">
          <a:blip r:embed="rId18">
            <a:alphaModFix/>
          </a:blip>
          <a:srcRect b="0" l="0" r="45581" t="0"/>
          <a:stretch/>
        </p:blipFill>
        <p:spPr>
          <a:xfrm>
            <a:off x="7893050" y="1735136"/>
            <a:ext cx="520700" cy="93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5" name="Shape 63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51811" y="182245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6" name="Shape 63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67600" y="58499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7" name="Shape 635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01011" y="58166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8" name="Shape 6358"/>
          <p:cNvPicPr preferRelativeResize="0"/>
          <p:nvPr/>
        </p:nvPicPr>
        <p:blipFill rotWithShape="1">
          <a:blip r:embed="rId21">
            <a:alphaModFix/>
          </a:blip>
          <a:srcRect b="35307" l="0" r="37973" t="16969"/>
          <a:stretch/>
        </p:blipFill>
        <p:spPr>
          <a:xfrm>
            <a:off x="7315200" y="3263900"/>
            <a:ext cx="808037" cy="62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9" name="Shape 635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88300" y="3013075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0" name="Shape 6360"/>
          <p:cNvPicPr preferRelativeResize="0"/>
          <p:nvPr/>
        </p:nvPicPr>
        <p:blipFill rotWithShape="1">
          <a:blip r:embed="rId21">
            <a:alphaModFix/>
          </a:blip>
          <a:srcRect b="35307" l="0" r="37973" t="16969"/>
          <a:stretch/>
        </p:blipFill>
        <p:spPr>
          <a:xfrm>
            <a:off x="6148387" y="5978525"/>
            <a:ext cx="808037" cy="62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364" name="Shape 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" name="Shape 6365"/>
          <p:cNvSpPr/>
          <p:nvPr/>
        </p:nvSpPr>
        <p:spPr>
          <a:xfrm>
            <a:off x="19812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6" name="Shape 6366"/>
          <p:cNvSpPr/>
          <p:nvPr/>
        </p:nvSpPr>
        <p:spPr>
          <a:xfrm>
            <a:off x="19812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7" name="Shape 6367"/>
          <p:cNvSpPr/>
          <p:nvPr/>
        </p:nvSpPr>
        <p:spPr>
          <a:xfrm>
            <a:off x="152400" y="285432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8" name="Shape 6368"/>
          <p:cNvSpPr/>
          <p:nvPr/>
        </p:nvSpPr>
        <p:spPr>
          <a:xfrm>
            <a:off x="19812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9" name="Shape 6369"/>
          <p:cNvSpPr/>
          <p:nvPr/>
        </p:nvSpPr>
        <p:spPr>
          <a:xfrm>
            <a:off x="1524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0" name="Shape 6370"/>
          <p:cNvSpPr txBox="1"/>
          <p:nvPr/>
        </p:nvSpPr>
        <p:spPr>
          <a:xfrm>
            <a:off x="37719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371" name="Shape 6371"/>
          <p:cNvSpPr/>
          <p:nvPr/>
        </p:nvSpPr>
        <p:spPr>
          <a:xfrm>
            <a:off x="37719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2" name="Shape 6372"/>
          <p:cNvSpPr/>
          <p:nvPr/>
        </p:nvSpPr>
        <p:spPr>
          <a:xfrm>
            <a:off x="19812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3" name="Shape 6373"/>
          <p:cNvSpPr/>
          <p:nvPr/>
        </p:nvSpPr>
        <p:spPr>
          <a:xfrm>
            <a:off x="37719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4" name="Shape 6374"/>
          <p:cNvSpPr/>
          <p:nvPr/>
        </p:nvSpPr>
        <p:spPr>
          <a:xfrm>
            <a:off x="37719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5" name="Shape 6375"/>
          <p:cNvSpPr/>
          <p:nvPr/>
        </p:nvSpPr>
        <p:spPr>
          <a:xfrm>
            <a:off x="5562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6" name="Shape 6376"/>
          <p:cNvSpPr/>
          <p:nvPr/>
        </p:nvSpPr>
        <p:spPr>
          <a:xfrm>
            <a:off x="5562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7" name="Shape 6377"/>
          <p:cNvSpPr/>
          <p:nvPr/>
        </p:nvSpPr>
        <p:spPr>
          <a:xfrm>
            <a:off x="5562600" y="2874961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8" name="Shape 6378"/>
          <p:cNvSpPr/>
          <p:nvPr/>
        </p:nvSpPr>
        <p:spPr>
          <a:xfrm>
            <a:off x="55626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9" name="Shape 6379"/>
          <p:cNvSpPr/>
          <p:nvPr/>
        </p:nvSpPr>
        <p:spPr>
          <a:xfrm>
            <a:off x="7340600" y="41910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0" name="Shape 6380"/>
          <p:cNvSpPr/>
          <p:nvPr/>
        </p:nvSpPr>
        <p:spPr>
          <a:xfrm>
            <a:off x="7340600" y="2847975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1" name="Shape 6381"/>
          <p:cNvSpPr/>
          <p:nvPr/>
        </p:nvSpPr>
        <p:spPr>
          <a:xfrm>
            <a:off x="7340600" y="15033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2" name="Shape 6382"/>
          <p:cNvSpPr/>
          <p:nvPr/>
        </p:nvSpPr>
        <p:spPr>
          <a:xfrm>
            <a:off x="152400" y="1503362"/>
            <a:ext cx="1600199" cy="1163637"/>
          </a:xfrm>
          <a:prstGeom prst="foldedCorner">
            <a:avLst>
              <a:gd fmla="val 18900" name="adj"/>
            </a:avLst>
          </a:prstGeom>
          <a:solidFill>
            <a:srgbClr val="FFEF07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3" name="Shape 6383"/>
          <p:cNvSpPr txBox="1"/>
          <p:nvPr/>
        </p:nvSpPr>
        <p:spPr>
          <a:xfrm>
            <a:off x="1524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</a:p>
        </p:txBody>
      </p:sp>
      <p:sp>
        <p:nvSpPr>
          <p:cNvPr id="6384" name="Shape 6384"/>
          <p:cNvSpPr/>
          <p:nvPr/>
        </p:nvSpPr>
        <p:spPr>
          <a:xfrm>
            <a:off x="7340600" y="152400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5" name="Shape 6385"/>
          <p:cNvSpPr txBox="1"/>
          <p:nvPr/>
        </p:nvSpPr>
        <p:spPr>
          <a:xfrm>
            <a:off x="1524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86" name="Shape 6386"/>
          <p:cNvSpPr txBox="1"/>
          <p:nvPr/>
        </p:nvSpPr>
        <p:spPr>
          <a:xfrm>
            <a:off x="1524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Inicial </a:t>
            </a:r>
          </a:p>
        </p:txBody>
      </p:sp>
      <p:sp>
        <p:nvSpPr>
          <p:cNvPr id="6387" name="Shape 6387"/>
          <p:cNvSpPr txBox="1"/>
          <p:nvPr/>
        </p:nvSpPr>
        <p:spPr>
          <a:xfrm>
            <a:off x="7340600" y="152400"/>
            <a:ext cx="1600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Não</a:t>
            </a:r>
          </a:p>
        </p:txBody>
      </p:sp>
      <p:sp>
        <p:nvSpPr>
          <p:cNvPr id="6388" name="Shape 6388"/>
          <p:cNvSpPr txBox="1"/>
          <p:nvPr/>
        </p:nvSpPr>
        <p:spPr>
          <a:xfrm>
            <a:off x="19812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6389" name="Shape 6389"/>
          <p:cNvSpPr txBox="1"/>
          <p:nvPr/>
        </p:nvSpPr>
        <p:spPr>
          <a:xfrm>
            <a:off x="37719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0" name="Shape 6390"/>
          <p:cNvSpPr txBox="1"/>
          <p:nvPr/>
        </p:nvSpPr>
        <p:spPr>
          <a:xfrm>
            <a:off x="5562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1" name="Shape 6391"/>
          <p:cNvSpPr txBox="1"/>
          <p:nvPr/>
        </p:nvSpPr>
        <p:spPr>
          <a:xfrm>
            <a:off x="7340600" y="1503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2" name="Shape 6392"/>
          <p:cNvSpPr txBox="1"/>
          <p:nvPr/>
        </p:nvSpPr>
        <p:spPr>
          <a:xfrm>
            <a:off x="1524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3" name="Shape 6393"/>
          <p:cNvSpPr txBox="1"/>
          <p:nvPr/>
        </p:nvSpPr>
        <p:spPr>
          <a:xfrm>
            <a:off x="19812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4" name="Shape 6394"/>
          <p:cNvSpPr txBox="1"/>
          <p:nvPr/>
        </p:nvSpPr>
        <p:spPr>
          <a:xfrm>
            <a:off x="37719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5" name="Shape 6395"/>
          <p:cNvSpPr txBox="1"/>
          <p:nvPr/>
        </p:nvSpPr>
        <p:spPr>
          <a:xfrm>
            <a:off x="1524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6" name="Shape 6396"/>
          <p:cNvSpPr txBox="1"/>
          <p:nvPr/>
        </p:nvSpPr>
        <p:spPr>
          <a:xfrm>
            <a:off x="5562600" y="28194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7" name="Shape 6397"/>
          <p:cNvSpPr txBox="1"/>
          <p:nvPr/>
        </p:nvSpPr>
        <p:spPr>
          <a:xfrm>
            <a:off x="7340600" y="2854325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8" name="Shape 6398"/>
          <p:cNvSpPr txBox="1"/>
          <p:nvPr/>
        </p:nvSpPr>
        <p:spPr>
          <a:xfrm>
            <a:off x="19812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399" name="Shape 6399"/>
          <p:cNvSpPr txBox="1"/>
          <p:nvPr/>
        </p:nvSpPr>
        <p:spPr>
          <a:xfrm>
            <a:off x="37719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400" name="Shape 6400"/>
          <p:cNvSpPr txBox="1"/>
          <p:nvPr/>
        </p:nvSpPr>
        <p:spPr>
          <a:xfrm>
            <a:off x="5562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401" name="Shape 6401"/>
          <p:cNvSpPr txBox="1"/>
          <p:nvPr/>
        </p:nvSpPr>
        <p:spPr>
          <a:xfrm>
            <a:off x="7340600" y="41703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402" name="Shape 6402"/>
          <p:cNvSpPr txBox="1"/>
          <p:nvPr/>
        </p:nvSpPr>
        <p:spPr>
          <a:xfrm>
            <a:off x="19812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403" name="Shape 6403"/>
          <p:cNvSpPr txBox="1"/>
          <p:nvPr/>
        </p:nvSpPr>
        <p:spPr>
          <a:xfrm>
            <a:off x="37719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404" name="Shape 6404"/>
          <p:cNvSpPr txBox="1"/>
          <p:nvPr/>
        </p:nvSpPr>
        <p:spPr>
          <a:xfrm>
            <a:off x="5562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405" name="Shape 6405"/>
          <p:cNvSpPr txBox="1"/>
          <p:nvPr/>
        </p:nvSpPr>
        <p:spPr>
          <a:xfrm>
            <a:off x="7340600" y="5562600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406" name="Shape 6406"/>
          <p:cNvSpPr txBox="1"/>
          <p:nvPr/>
        </p:nvSpPr>
        <p:spPr>
          <a:xfrm>
            <a:off x="152400" y="5768975"/>
            <a:ext cx="1600199" cy="7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1" baseline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07" name="Shape 6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437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8" name="Shape 64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9" name="Shape 6409"/>
          <p:cNvSpPr txBox="1"/>
          <p:nvPr/>
        </p:nvSpPr>
        <p:spPr>
          <a:xfrm>
            <a:off x="1524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410" name="Shape 6410"/>
          <p:cNvSpPr txBox="1"/>
          <p:nvPr/>
        </p:nvSpPr>
        <p:spPr>
          <a:xfrm>
            <a:off x="1524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sp>
        <p:nvSpPr>
          <p:cNvPr id="6411" name="Shape 6411"/>
          <p:cNvSpPr txBox="1"/>
          <p:nvPr/>
        </p:nvSpPr>
        <p:spPr>
          <a:xfrm>
            <a:off x="7340600" y="5541962"/>
            <a:ext cx="1600199" cy="1163637"/>
          </a:xfrm>
          <a:prstGeom prst="rect">
            <a:avLst/>
          </a:prstGeom>
          <a:solidFill>
            <a:srgbClr val="FFFFFF"/>
          </a:soli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412" name="Shape 6412"/>
          <p:cNvSpPr txBox="1"/>
          <p:nvPr/>
        </p:nvSpPr>
        <p:spPr>
          <a:xfrm>
            <a:off x="7340600" y="5541962"/>
            <a:ext cx="1600199" cy="33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mic Sans MS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</a:t>
            </a:r>
          </a:p>
        </p:txBody>
      </p:sp>
      <p:pic>
        <p:nvPicPr>
          <p:cNvPr id="6413" name="Shape 6413"/>
          <p:cNvPicPr preferRelativeResize="0"/>
          <p:nvPr/>
        </p:nvPicPr>
        <p:blipFill rotWithShape="1">
          <a:blip r:embed="rId5">
            <a:alphaModFix/>
          </a:blip>
          <a:srcRect b="17530" l="0" r="0" t="20651"/>
          <a:stretch/>
        </p:blipFill>
        <p:spPr>
          <a:xfrm>
            <a:off x="381000" y="1841500"/>
            <a:ext cx="124459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414" name="Shape 6414"/>
          <p:cNvSpPr/>
          <p:nvPr/>
        </p:nvSpPr>
        <p:spPr>
          <a:xfrm>
            <a:off x="5562600" y="152400"/>
            <a:ext cx="1600199" cy="1079499"/>
          </a:xfrm>
          <a:prstGeom prst="wedgeEllipseCallout">
            <a:avLst>
              <a:gd fmla="val 1350" name="adj1"/>
              <a:gd fmla="val 25920" name="adj2"/>
            </a:avLst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 scaled="0"/>
          </a:gradFill>
          <a:ln cap="flat" cmpd="sng" w="76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mic Sans MS"/>
              <a:buNone/>
            </a:pPr>
            <a:r>
              <a:rPr b="1" baseline="0" i="0" lang="en-US" sz="2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Falar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